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98" r:id="rId2"/>
    <p:sldId id="293" r:id="rId3"/>
    <p:sldId id="257" r:id="rId4"/>
    <p:sldId id="269" r:id="rId5"/>
    <p:sldId id="273" r:id="rId6"/>
    <p:sldId id="292" r:id="rId7"/>
    <p:sldId id="267" r:id="rId8"/>
    <p:sldId id="268" r:id="rId9"/>
    <p:sldId id="259" r:id="rId10"/>
    <p:sldId id="260" r:id="rId11"/>
    <p:sldId id="261" r:id="rId12"/>
    <p:sldId id="262" r:id="rId13"/>
    <p:sldId id="277" r:id="rId14"/>
    <p:sldId id="278" r:id="rId15"/>
    <p:sldId id="265" r:id="rId16"/>
    <p:sldId id="294" r:id="rId17"/>
    <p:sldId id="264" r:id="rId18"/>
    <p:sldId id="274" r:id="rId19"/>
    <p:sldId id="275" r:id="rId20"/>
    <p:sldId id="279" r:id="rId21"/>
    <p:sldId id="285" r:id="rId22"/>
    <p:sldId id="286" r:id="rId23"/>
    <p:sldId id="287" r:id="rId24"/>
    <p:sldId id="296" r:id="rId25"/>
    <p:sldId id="271" r:id="rId26"/>
    <p:sldId id="288" r:id="rId27"/>
    <p:sldId id="289" r:id="rId28"/>
    <p:sldId id="295" r:id="rId29"/>
    <p:sldId id="272" r:id="rId30"/>
    <p:sldId id="290" r:id="rId31"/>
    <p:sldId id="291" r:id="rId32"/>
    <p:sldId id="297" r:id="rId3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186F35-DDC8-4ED4-A2E2-3DB8F3369BD1}" v="99" dt="2025-04-02T13:47:32.2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é Guillén" userId="eb2c5185ff6843d1" providerId="LiveId" clId="{F4ABD129-89F3-4BE2-8D37-962E2534A0B4}"/>
    <pc:docChg chg="undo custSel addSld delSld modSld sldOrd delMainMaster">
      <pc:chgData name="José Guillén" userId="eb2c5185ff6843d1" providerId="LiveId" clId="{F4ABD129-89F3-4BE2-8D37-962E2534A0B4}" dt="2025-01-26T15:14:49.282" v="13683" actId="207"/>
      <pc:docMkLst>
        <pc:docMk/>
      </pc:docMkLst>
      <pc:sldChg chg="addSp delSp del mod">
        <pc:chgData name="José Guillén" userId="eb2c5185ff6843d1" providerId="LiveId" clId="{F4ABD129-89F3-4BE2-8D37-962E2534A0B4}" dt="2024-12-27T16:06:26.222" v="44" actId="47"/>
        <pc:sldMkLst>
          <pc:docMk/>
          <pc:sldMk cId="3410017133" sldId="256"/>
        </pc:sldMkLst>
      </pc:sldChg>
      <pc:sldChg chg="addSp delSp modSp new mod chgLayout">
        <pc:chgData name="José Guillén" userId="eb2c5185ff6843d1" providerId="LiveId" clId="{F4ABD129-89F3-4BE2-8D37-962E2534A0B4}" dt="2025-01-04T09:13:37.485" v="2518" actId="255"/>
        <pc:sldMkLst>
          <pc:docMk/>
          <pc:sldMk cId="193326731" sldId="257"/>
        </pc:sldMkLst>
      </pc:sldChg>
      <pc:sldChg chg="new del">
        <pc:chgData name="José Guillén" userId="eb2c5185ff6843d1" providerId="LiveId" clId="{F4ABD129-89F3-4BE2-8D37-962E2534A0B4}" dt="2024-12-27T16:05:34.276" v="5" actId="47"/>
        <pc:sldMkLst>
          <pc:docMk/>
          <pc:sldMk cId="4142195312" sldId="257"/>
        </pc:sldMkLst>
      </pc:sldChg>
      <pc:sldChg chg="addSp delSp modSp new del mod ord">
        <pc:chgData name="José Guillén" userId="eb2c5185ff6843d1" providerId="LiveId" clId="{F4ABD129-89F3-4BE2-8D37-962E2534A0B4}" dt="2025-01-23T12:20:18.409" v="10627" actId="47"/>
        <pc:sldMkLst>
          <pc:docMk/>
          <pc:sldMk cId="3635834333" sldId="258"/>
        </pc:sldMkLst>
      </pc:sldChg>
      <pc:sldChg chg="addSp modSp new mod">
        <pc:chgData name="José Guillén" userId="eb2c5185ff6843d1" providerId="LiveId" clId="{F4ABD129-89F3-4BE2-8D37-962E2534A0B4}" dt="2025-01-26T12:05:53.325" v="13016" actId="20577"/>
        <pc:sldMkLst>
          <pc:docMk/>
          <pc:sldMk cId="1479348270" sldId="259"/>
        </pc:sldMkLst>
        <pc:spChg chg="add mod">
          <ac:chgData name="José Guillén" userId="eb2c5185ff6843d1" providerId="LiveId" clId="{F4ABD129-89F3-4BE2-8D37-962E2534A0B4}" dt="2025-01-26T12:05:53.325" v="13016" actId="20577"/>
          <ac:spMkLst>
            <pc:docMk/>
            <pc:sldMk cId="1479348270" sldId="259"/>
            <ac:spMk id="3" creationId="{62B18221-923C-9382-2C6B-62A7F258BFB5}"/>
          </ac:spMkLst>
        </pc:spChg>
      </pc:sldChg>
      <pc:sldChg chg="addSp delSp modSp new mod">
        <pc:chgData name="José Guillén" userId="eb2c5185ff6843d1" providerId="LiveId" clId="{F4ABD129-89F3-4BE2-8D37-962E2534A0B4}" dt="2025-01-26T12:15:40.371" v="13034" actId="207"/>
        <pc:sldMkLst>
          <pc:docMk/>
          <pc:sldMk cId="1221520753" sldId="260"/>
        </pc:sldMkLst>
        <pc:graphicFrameChg chg="add mod modGraphic">
          <ac:chgData name="José Guillén" userId="eb2c5185ff6843d1" providerId="LiveId" clId="{F4ABD129-89F3-4BE2-8D37-962E2534A0B4}" dt="2025-01-26T12:15:40.371" v="13034" actId="207"/>
          <ac:graphicFrameMkLst>
            <pc:docMk/>
            <pc:sldMk cId="1221520753" sldId="260"/>
            <ac:graphicFrameMk id="5" creationId="{8251BCB5-07AA-D000-454C-283BDC91E57A}"/>
          </ac:graphicFrameMkLst>
        </pc:graphicFrameChg>
      </pc:sldChg>
      <pc:sldChg chg="addSp delSp modSp new mod">
        <pc:chgData name="José Guillén" userId="eb2c5185ff6843d1" providerId="LiveId" clId="{F4ABD129-89F3-4BE2-8D37-962E2534A0B4}" dt="2025-01-02T16:44:32.478" v="1663" actId="6549"/>
        <pc:sldMkLst>
          <pc:docMk/>
          <pc:sldMk cId="1210137263" sldId="261"/>
        </pc:sldMkLst>
      </pc:sldChg>
      <pc:sldChg chg="addSp delSp modSp new mod ord">
        <pc:chgData name="José Guillén" userId="eb2c5185ff6843d1" providerId="LiveId" clId="{F4ABD129-89F3-4BE2-8D37-962E2534A0B4}" dt="2025-01-26T10:18:08.607" v="12385" actId="1076"/>
        <pc:sldMkLst>
          <pc:docMk/>
          <pc:sldMk cId="2557501672" sldId="262"/>
        </pc:sldMkLst>
        <pc:spChg chg="mod">
          <ac:chgData name="José Guillén" userId="eb2c5185ff6843d1" providerId="LiveId" clId="{F4ABD129-89F3-4BE2-8D37-962E2534A0B4}" dt="2025-01-15T19:02:48.037" v="7768" actId="6549"/>
          <ac:spMkLst>
            <pc:docMk/>
            <pc:sldMk cId="2557501672" sldId="262"/>
            <ac:spMk id="2" creationId="{1AD3085A-60D9-0E5C-4C0A-81BFB8EB2E7A}"/>
          </ac:spMkLst>
        </pc:spChg>
        <pc:graphicFrameChg chg="add mod modGraphic">
          <ac:chgData name="José Guillén" userId="eb2c5185ff6843d1" providerId="LiveId" clId="{F4ABD129-89F3-4BE2-8D37-962E2534A0B4}" dt="2025-01-26T10:18:08.607" v="12385" actId="1076"/>
          <ac:graphicFrameMkLst>
            <pc:docMk/>
            <pc:sldMk cId="2557501672" sldId="262"/>
            <ac:graphicFrameMk id="4" creationId="{145B5008-3EF7-1D13-BAE1-1B49CF5C2893}"/>
          </ac:graphicFrameMkLst>
        </pc:graphicFrameChg>
      </pc:sldChg>
      <pc:sldChg chg="addSp delSp modSp new mod">
        <pc:chgData name="José Guillén" userId="eb2c5185ff6843d1" providerId="LiveId" clId="{F4ABD129-89F3-4BE2-8D37-962E2534A0B4}" dt="2025-01-22T15:48:08.183" v="9775" actId="1076"/>
        <pc:sldMkLst>
          <pc:docMk/>
          <pc:sldMk cId="1834882880" sldId="263"/>
        </pc:sldMkLst>
      </pc:sldChg>
      <pc:sldChg chg="addSp delSp modSp new mod ord">
        <pc:chgData name="José Guillén" userId="eb2c5185ff6843d1" providerId="LiveId" clId="{F4ABD129-89F3-4BE2-8D37-962E2534A0B4}" dt="2025-01-13T19:23:08.884" v="6602"/>
        <pc:sldMkLst>
          <pc:docMk/>
          <pc:sldMk cId="1019882711" sldId="264"/>
        </pc:sldMkLst>
      </pc:sldChg>
      <pc:sldChg chg="addSp modSp new mod ord">
        <pc:chgData name="José Guillén" userId="eb2c5185ff6843d1" providerId="LiveId" clId="{F4ABD129-89F3-4BE2-8D37-962E2534A0B4}" dt="2025-01-26T12:52:18.443" v="13166" actId="6549"/>
        <pc:sldMkLst>
          <pc:docMk/>
          <pc:sldMk cId="2243039829" sldId="265"/>
        </pc:sldMkLst>
        <pc:spChg chg="mod">
          <ac:chgData name="José Guillén" userId="eb2c5185ff6843d1" providerId="LiveId" clId="{F4ABD129-89F3-4BE2-8D37-962E2534A0B4}" dt="2025-01-20T15:27:54.579" v="9074" actId="6549"/>
          <ac:spMkLst>
            <pc:docMk/>
            <pc:sldMk cId="2243039829" sldId="265"/>
            <ac:spMk id="2" creationId="{A95EE3B6-5D1D-E580-3037-8681BC49FBD6}"/>
          </ac:spMkLst>
        </pc:spChg>
        <pc:spChg chg="add mod">
          <ac:chgData name="José Guillén" userId="eb2c5185ff6843d1" providerId="LiveId" clId="{F4ABD129-89F3-4BE2-8D37-962E2534A0B4}" dt="2025-01-26T12:52:18.443" v="13166" actId="6549"/>
          <ac:spMkLst>
            <pc:docMk/>
            <pc:sldMk cId="2243039829" sldId="265"/>
            <ac:spMk id="3" creationId="{87368D9A-70F7-6A86-B8EC-F36710BA99BE}"/>
          </ac:spMkLst>
        </pc:spChg>
      </pc:sldChg>
      <pc:sldChg chg="addSp delSp modSp new del mod ord">
        <pc:chgData name="José Guillén" userId="eb2c5185ff6843d1" providerId="LiveId" clId="{F4ABD129-89F3-4BE2-8D37-962E2534A0B4}" dt="2025-01-20T15:28:43.102" v="9076" actId="47"/>
        <pc:sldMkLst>
          <pc:docMk/>
          <pc:sldMk cId="4126014291" sldId="266"/>
        </pc:sldMkLst>
      </pc:sldChg>
      <pc:sldChg chg="addSp modSp new mod">
        <pc:chgData name="José Guillén" userId="eb2c5185ff6843d1" providerId="LiveId" clId="{F4ABD129-89F3-4BE2-8D37-962E2534A0B4}" dt="2025-01-26T11:59:19.660" v="12901" actId="6549"/>
        <pc:sldMkLst>
          <pc:docMk/>
          <pc:sldMk cId="797209734" sldId="267"/>
        </pc:sldMkLst>
        <pc:spChg chg="mod">
          <ac:chgData name="José Guillén" userId="eb2c5185ff6843d1" providerId="LiveId" clId="{F4ABD129-89F3-4BE2-8D37-962E2534A0B4}" dt="2025-01-26T11:56:24.862" v="12831" actId="20577"/>
          <ac:spMkLst>
            <pc:docMk/>
            <pc:sldMk cId="797209734" sldId="267"/>
            <ac:spMk id="3" creationId="{B7BAFEBA-C814-CB0D-9EA9-891816557D6E}"/>
          </ac:spMkLst>
        </pc:spChg>
        <pc:graphicFrameChg chg="add mod modGraphic">
          <ac:chgData name="José Guillén" userId="eb2c5185ff6843d1" providerId="LiveId" clId="{F4ABD129-89F3-4BE2-8D37-962E2534A0B4}" dt="2025-01-26T11:59:19.660" v="12901" actId="6549"/>
          <ac:graphicFrameMkLst>
            <pc:docMk/>
            <pc:sldMk cId="797209734" sldId="267"/>
            <ac:graphicFrameMk id="4" creationId="{7A0EEFB2-A8E8-F641-F86B-DD5F2B81D5F5}"/>
          </ac:graphicFrameMkLst>
        </pc:graphicFrameChg>
      </pc:sldChg>
      <pc:sldChg chg="addSp delSp modSp new mod">
        <pc:chgData name="José Guillén" userId="eb2c5185ff6843d1" providerId="LiveId" clId="{F4ABD129-89F3-4BE2-8D37-962E2534A0B4}" dt="2025-01-26T12:04:43.035" v="13004" actId="207"/>
        <pc:sldMkLst>
          <pc:docMk/>
          <pc:sldMk cId="4254908260" sldId="268"/>
        </pc:sldMkLst>
        <pc:spChg chg="add mod">
          <ac:chgData name="José Guillén" userId="eb2c5185ff6843d1" providerId="LiveId" clId="{F4ABD129-89F3-4BE2-8D37-962E2534A0B4}" dt="2025-01-26T11:57:24.241" v="12898" actId="6549"/>
          <ac:spMkLst>
            <pc:docMk/>
            <pc:sldMk cId="4254908260" sldId="268"/>
            <ac:spMk id="8" creationId="{12D7F5F6-3B07-9094-2E25-88C623AF103A}"/>
          </ac:spMkLst>
        </pc:spChg>
        <pc:graphicFrameChg chg="add mod modGraphic">
          <ac:chgData name="José Guillén" userId="eb2c5185ff6843d1" providerId="LiveId" clId="{F4ABD129-89F3-4BE2-8D37-962E2534A0B4}" dt="2025-01-26T12:04:43.035" v="13004" actId="207"/>
          <ac:graphicFrameMkLst>
            <pc:docMk/>
            <pc:sldMk cId="4254908260" sldId="268"/>
            <ac:graphicFrameMk id="3" creationId="{1B021721-E7E6-8669-AA60-C9E8CFBA4422}"/>
          </ac:graphicFrameMkLst>
        </pc:graphicFrameChg>
      </pc:sldChg>
      <pc:sldChg chg="addSp delSp modSp new mod">
        <pc:chgData name="José Guillén" userId="eb2c5185ff6843d1" providerId="LiveId" clId="{F4ABD129-89F3-4BE2-8D37-962E2534A0B4}" dt="2025-01-22T15:07:55.258" v="9759" actId="1076"/>
        <pc:sldMkLst>
          <pc:docMk/>
          <pc:sldMk cId="958237599" sldId="269"/>
        </pc:sldMkLst>
        <pc:spChg chg="add mod">
          <ac:chgData name="José Guillén" userId="eb2c5185ff6843d1" providerId="LiveId" clId="{F4ABD129-89F3-4BE2-8D37-962E2534A0B4}" dt="2025-01-22T15:07:55.258" v="9759" actId="1076"/>
          <ac:spMkLst>
            <pc:docMk/>
            <pc:sldMk cId="958237599" sldId="269"/>
            <ac:spMk id="6" creationId="{52247332-2F96-4FE0-6079-C88C9A1F60AE}"/>
          </ac:spMkLst>
        </pc:spChg>
      </pc:sldChg>
      <pc:sldChg chg="delSp modSp new del mod ord">
        <pc:chgData name="José Guillén" userId="eb2c5185ff6843d1" providerId="LiveId" clId="{F4ABD129-89F3-4BE2-8D37-962E2534A0B4}" dt="2025-01-08T16:59:32.974" v="3583" actId="47"/>
        <pc:sldMkLst>
          <pc:docMk/>
          <pc:sldMk cId="2736839383" sldId="269"/>
        </pc:sldMkLst>
      </pc:sldChg>
      <pc:sldChg chg="addSp delSp modSp new mod">
        <pc:chgData name="José Guillén" userId="eb2c5185ff6843d1" providerId="LiveId" clId="{F4ABD129-89F3-4BE2-8D37-962E2534A0B4}" dt="2025-01-11T15:14:10.636" v="5259" actId="14100"/>
        <pc:sldMkLst>
          <pc:docMk/>
          <pc:sldMk cId="1653521087" sldId="270"/>
        </pc:sldMkLst>
      </pc:sldChg>
      <pc:sldChg chg="addSp delSp modSp new mod">
        <pc:chgData name="José Guillén" userId="eb2c5185ff6843d1" providerId="LiveId" clId="{F4ABD129-89F3-4BE2-8D37-962E2534A0B4}" dt="2025-01-23T15:04:41.229" v="10848" actId="20577"/>
        <pc:sldMkLst>
          <pc:docMk/>
          <pc:sldMk cId="3837055271" sldId="271"/>
        </pc:sldMkLst>
        <pc:spChg chg="mod">
          <ac:chgData name="José Guillén" userId="eb2c5185ff6843d1" providerId="LiveId" clId="{F4ABD129-89F3-4BE2-8D37-962E2534A0B4}" dt="2025-01-22T16:13:57.175" v="10238" actId="122"/>
          <ac:spMkLst>
            <pc:docMk/>
            <pc:sldMk cId="3837055271" sldId="271"/>
            <ac:spMk id="2" creationId="{EA70CD28-F28D-F3DD-9C90-4C0381E70112}"/>
          </ac:spMkLst>
        </pc:spChg>
        <pc:graphicFrameChg chg="add mod modGraphic">
          <ac:chgData name="José Guillén" userId="eb2c5185ff6843d1" providerId="LiveId" clId="{F4ABD129-89F3-4BE2-8D37-962E2534A0B4}" dt="2025-01-23T15:04:41.229" v="10848" actId="20577"/>
          <ac:graphicFrameMkLst>
            <pc:docMk/>
            <pc:sldMk cId="3837055271" sldId="271"/>
            <ac:graphicFrameMk id="4" creationId="{0F3D0A6E-E24A-62AB-B9D1-632CF0EDA510}"/>
          </ac:graphicFrameMkLst>
        </pc:graphicFrameChg>
      </pc:sldChg>
      <pc:sldChg chg="addSp delSp modSp new mod">
        <pc:chgData name="José Guillén" userId="eb2c5185ff6843d1" providerId="LiveId" clId="{F4ABD129-89F3-4BE2-8D37-962E2534A0B4}" dt="2025-01-11T15:45:14.792" v="5552" actId="20577"/>
        <pc:sldMkLst>
          <pc:docMk/>
          <pc:sldMk cId="206929761" sldId="272"/>
        </pc:sldMkLst>
        <pc:spChg chg="mod">
          <ac:chgData name="José Guillén" userId="eb2c5185ff6843d1" providerId="LiveId" clId="{F4ABD129-89F3-4BE2-8D37-962E2534A0B4}" dt="2025-01-11T15:45:14.792" v="5552" actId="20577"/>
          <ac:spMkLst>
            <pc:docMk/>
            <pc:sldMk cId="206929761" sldId="272"/>
            <ac:spMk id="2" creationId="{B3125E16-A220-1B3D-6686-3B43AD4ACF9F}"/>
          </ac:spMkLst>
        </pc:spChg>
        <pc:graphicFrameChg chg="add mod modGraphic">
          <ac:chgData name="José Guillén" userId="eb2c5185ff6843d1" providerId="LiveId" clId="{F4ABD129-89F3-4BE2-8D37-962E2534A0B4}" dt="2025-01-11T15:45:04.160" v="5536" actId="1076"/>
          <ac:graphicFrameMkLst>
            <pc:docMk/>
            <pc:sldMk cId="206929761" sldId="272"/>
            <ac:graphicFrameMk id="4" creationId="{AC9DE268-0AFE-DBC7-08A3-FFBC3D3D0392}"/>
          </ac:graphicFrameMkLst>
        </pc:graphicFrameChg>
      </pc:sldChg>
      <pc:sldChg chg="addSp delSp modSp new mod">
        <pc:chgData name="José Guillén" userId="eb2c5185ff6843d1" providerId="LiveId" clId="{F4ABD129-89F3-4BE2-8D37-962E2534A0B4}" dt="2025-01-26T11:06:47.748" v="12523" actId="6549"/>
        <pc:sldMkLst>
          <pc:docMk/>
          <pc:sldMk cId="768566090" sldId="273"/>
        </pc:sldMkLst>
        <pc:spChg chg="mod">
          <ac:chgData name="José Guillén" userId="eb2c5185ff6843d1" providerId="LiveId" clId="{F4ABD129-89F3-4BE2-8D37-962E2534A0B4}" dt="2025-01-26T11:06:47.748" v="12523" actId="6549"/>
          <ac:spMkLst>
            <pc:docMk/>
            <pc:sldMk cId="768566090" sldId="273"/>
            <ac:spMk id="2" creationId="{6586D71D-A885-649B-074D-820F76C9FF36}"/>
          </ac:spMkLst>
        </pc:spChg>
        <pc:graphicFrameChg chg="add mod modGraphic">
          <ac:chgData name="José Guillén" userId="eb2c5185ff6843d1" providerId="LiveId" clId="{F4ABD129-89F3-4BE2-8D37-962E2534A0B4}" dt="2025-01-13T14:58:39.059" v="6110" actId="122"/>
          <ac:graphicFrameMkLst>
            <pc:docMk/>
            <pc:sldMk cId="768566090" sldId="273"/>
            <ac:graphicFrameMk id="4" creationId="{889ACB94-2EDD-E89F-2EA1-3FC11E22EA57}"/>
          </ac:graphicFrameMkLst>
        </pc:graphicFrameChg>
        <pc:graphicFrameChg chg="add mod modGraphic">
          <ac:chgData name="José Guillén" userId="eb2c5185ff6843d1" providerId="LiveId" clId="{F4ABD129-89F3-4BE2-8D37-962E2534A0B4}" dt="2025-01-13T15:28:17.847" v="6228" actId="2062"/>
          <ac:graphicFrameMkLst>
            <pc:docMk/>
            <pc:sldMk cId="768566090" sldId="273"/>
            <ac:graphicFrameMk id="6" creationId="{6DE82EE5-5521-7433-A36D-86BED5054155}"/>
          </ac:graphicFrameMkLst>
        </pc:graphicFrameChg>
      </pc:sldChg>
      <pc:sldChg chg="del">
        <pc:chgData name="José Guillén" userId="eb2c5185ff6843d1" providerId="LiveId" clId="{F4ABD129-89F3-4BE2-8D37-962E2534A0B4}" dt="2025-01-11T15:46:12.928" v="5553" actId="47"/>
        <pc:sldMkLst>
          <pc:docMk/>
          <pc:sldMk cId="2884134647" sldId="273"/>
        </pc:sldMkLst>
      </pc:sldChg>
      <pc:sldChg chg="addSp delSp modSp new mod ord">
        <pc:chgData name="José Guillén" userId="eb2c5185ff6843d1" providerId="LiveId" clId="{F4ABD129-89F3-4BE2-8D37-962E2534A0B4}" dt="2025-01-26T13:06:52.710" v="13167" actId="1076"/>
        <pc:sldMkLst>
          <pc:docMk/>
          <pc:sldMk cId="1730075871" sldId="274"/>
        </pc:sldMkLst>
        <pc:spChg chg="mod">
          <ac:chgData name="José Guillén" userId="eb2c5185ff6843d1" providerId="LiveId" clId="{F4ABD129-89F3-4BE2-8D37-962E2534A0B4}" dt="2025-01-13T18:43:01.102" v="6485" actId="6549"/>
          <ac:spMkLst>
            <pc:docMk/>
            <pc:sldMk cId="1730075871" sldId="274"/>
            <ac:spMk id="2" creationId="{9EA94180-C4BF-19CB-0E29-05461558875C}"/>
          </ac:spMkLst>
        </pc:spChg>
        <pc:graphicFrameChg chg="add mod modGraphic">
          <ac:chgData name="José Guillén" userId="eb2c5185ff6843d1" providerId="LiveId" clId="{F4ABD129-89F3-4BE2-8D37-962E2534A0B4}" dt="2025-01-26T13:06:52.710" v="13167" actId="1076"/>
          <ac:graphicFrameMkLst>
            <pc:docMk/>
            <pc:sldMk cId="1730075871" sldId="274"/>
            <ac:graphicFrameMk id="4" creationId="{55E9942E-49FF-C459-C78A-379B23F0DC48}"/>
          </ac:graphicFrameMkLst>
        </pc:graphicFrameChg>
      </pc:sldChg>
      <pc:sldChg chg="addSp delSp modSp new mod">
        <pc:chgData name="José Guillén" userId="eb2c5185ff6843d1" providerId="LiveId" clId="{F4ABD129-89F3-4BE2-8D37-962E2534A0B4}" dt="2025-01-20T17:14:47.651" v="9475" actId="22"/>
        <pc:sldMkLst>
          <pc:docMk/>
          <pc:sldMk cId="1794570161" sldId="275"/>
        </pc:sldMkLst>
        <pc:spChg chg="add mod">
          <ac:chgData name="José Guillén" userId="eb2c5185ff6843d1" providerId="LiveId" clId="{F4ABD129-89F3-4BE2-8D37-962E2534A0B4}" dt="2025-01-13T19:03:02" v="6600" actId="6549"/>
          <ac:spMkLst>
            <pc:docMk/>
            <pc:sldMk cId="1794570161" sldId="275"/>
            <ac:spMk id="7" creationId="{9211C618-4C93-F83D-8DAF-443479EC8356}"/>
          </ac:spMkLst>
        </pc:spChg>
        <pc:picChg chg="add mod">
          <ac:chgData name="José Guillén" userId="eb2c5185ff6843d1" providerId="LiveId" clId="{F4ABD129-89F3-4BE2-8D37-962E2534A0B4}" dt="2025-01-13T18:59:22.074" v="6522" actId="14100"/>
          <ac:picMkLst>
            <pc:docMk/>
            <pc:sldMk cId="1794570161" sldId="275"/>
            <ac:picMk id="5" creationId="{4F6A5E3B-FD21-508A-55C3-B6C173A74C53}"/>
          </ac:picMkLst>
        </pc:picChg>
      </pc:sldChg>
      <pc:sldChg chg="addSp delSp modSp new del mod">
        <pc:chgData name="José Guillén" userId="eb2c5185ff6843d1" providerId="LiveId" clId="{F4ABD129-89F3-4BE2-8D37-962E2534A0B4}" dt="2025-01-20T18:33:22.434" v="9758" actId="47"/>
        <pc:sldMkLst>
          <pc:docMk/>
          <pc:sldMk cId="2820019923" sldId="276"/>
        </pc:sldMkLst>
      </pc:sldChg>
      <pc:sldChg chg="modSp add mod">
        <pc:chgData name="José Guillén" userId="eb2c5185ff6843d1" providerId="LiveId" clId="{F4ABD129-89F3-4BE2-8D37-962E2534A0B4}" dt="2025-01-15T20:09:27.818" v="8187" actId="1076"/>
        <pc:sldMkLst>
          <pc:docMk/>
          <pc:sldMk cId="943694671" sldId="277"/>
        </pc:sldMkLst>
        <pc:spChg chg="mod">
          <ac:chgData name="José Guillén" userId="eb2c5185ff6843d1" providerId="LiveId" clId="{F4ABD129-89F3-4BE2-8D37-962E2534A0B4}" dt="2025-01-15T19:03:18.766" v="7831" actId="20577"/>
          <ac:spMkLst>
            <pc:docMk/>
            <pc:sldMk cId="943694671" sldId="277"/>
            <ac:spMk id="2" creationId="{7F4BC2B8-42BB-B780-4782-779C1A122F3E}"/>
          </ac:spMkLst>
        </pc:spChg>
        <pc:spChg chg="mod">
          <ac:chgData name="José Guillén" userId="eb2c5185ff6843d1" providerId="LiveId" clId="{F4ABD129-89F3-4BE2-8D37-962E2534A0B4}" dt="2025-01-15T20:09:27.818" v="8187" actId="1076"/>
          <ac:spMkLst>
            <pc:docMk/>
            <pc:sldMk cId="943694671" sldId="277"/>
            <ac:spMk id="5" creationId="{B67F1D05-F45B-4660-E619-E01D84695414}"/>
          </ac:spMkLst>
        </pc:spChg>
        <pc:graphicFrameChg chg="mod modGraphic">
          <ac:chgData name="José Guillén" userId="eb2c5185ff6843d1" providerId="LiveId" clId="{F4ABD129-89F3-4BE2-8D37-962E2534A0B4}" dt="2025-01-15T20:07:34.649" v="8185" actId="20577"/>
          <ac:graphicFrameMkLst>
            <pc:docMk/>
            <pc:sldMk cId="943694671" sldId="277"/>
            <ac:graphicFrameMk id="4" creationId="{57456220-B3C9-4B0E-71D4-6EE59AF94056}"/>
          </ac:graphicFrameMkLst>
        </pc:graphicFrameChg>
      </pc:sldChg>
      <pc:sldChg chg="new del">
        <pc:chgData name="José Guillén" userId="eb2c5185ff6843d1" providerId="LiveId" clId="{F4ABD129-89F3-4BE2-8D37-962E2534A0B4}" dt="2025-01-15T19:02:16.441" v="7742" actId="47"/>
        <pc:sldMkLst>
          <pc:docMk/>
          <pc:sldMk cId="2313505417" sldId="277"/>
        </pc:sldMkLst>
      </pc:sldChg>
      <pc:sldChg chg="addSp delSp modSp add mod ord">
        <pc:chgData name="José Guillén" userId="eb2c5185ff6843d1" providerId="LiveId" clId="{F4ABD129-89F3-4BE2-8D37-962E2534A0B4}" dt="2025-01-26T12:51:12.831" v="13154" actId="6549"/>
        <pc:sldMkLst>
          <pc:docMk/>
          <pc:sldMk cId="1094718360" sldId="278"/>
        </pc:sldMkLst>
        <pc:spChg chg="mod">
          <ac:chgData name="José Guillén" userId="eb2c5185ff6843d1" providerId="LiveId" clId="{F4ABD129-89F3-4BE2-8D37-962E2534A0B4}" dt="2025-01-26T12:23:06.973" v="13091" actId="20577"/>
          <ac:spMkLst>
            <pc:docMk/>
            <pc:sldMk cId="1094718360" sldId="278"/>
            <ac:spMk id="2" creationId="{683B5FA8-125D-4D3E-A1B5-E2A927F151BC}"/>
          </ac:spMkLst>
        </pc:spChg>
        <pc:spChg chg="add mod">
          <ac:chgData name="José Guillén" userId="eb2c5185ff6843d1" providerId="LiveId" clId="{F4ABD129-89F3-4BE2-8D37-962E2534A0B4}" dt="2025-01-26T12:49:41.952" v="13146" actId="6549"/>
          <ac:spMkLst>
            <pc:docMk/>
            <pc:sldMk cId="1094718360" sldId="278"/>
            <ac:spMk id="5" creationId="{E4BD3FE8-6A1D-B74E-C78A-6F311EFE315C}"/>
          </ac:spMkLst>
        </pc:spChg>
        <pc:graphicFrameChg chg="add mod modGraphic">
          <ac:chgData name="José Guillén" userId="eb2c5185ff6843d1" providerId="LiveId" clId="{F4ABD129-89F3-4BE2-8D37-962E2534A0B4}" dt="2025-01-26T12:51:12.831" v="13154" actId="6549"/>
          <ac:graphicFrameMkLst>
            <pc:docMk/>
            <pc:sldMk cId="1094718360" sldId="278"/>
            <ac:graphicFrameMk id="4" creationId="{F9F4A13C-D3AD-59E4-8BF8-52540CC8529A}"/>
          </ac:graphicFrameMkLst>
        </pc:graphicFrameChg>
      </pc:sldChg>
      <pc:sldChg chg="add del">
        <pc:chgData name="José Guillén" userId="eb2c5185ff6843d1" providerId="LiveId" clId="{F4ABD129-89F3-4BE2-8D37-962E2534A0B4}" dt="2025-01-15T19:02:07.457" v="7741" actId="47"/>
        <pc:sldMkLst>
          <pc:docMk/>
          <pc:sldMk cId="4033962755" sldId="278"/>
        </pc:sldMkLst>
      </pc:sldChg>
      <pc:sldChg chg="addSp delSp modSp new mod">
        <pc:chgData name="José Guillén" userId="eb2c5185ff6843d1" providerId="LiveId" clId="{F4ABD129-89F3-4BE2-8D37-962E2534A0B4}" dt="2025-01-23T13:41:37.688" v="10680" actId="14100"/>
        <pc:sldMkLst>
          <pc:docMk/>
          <pc:sldMk cId="2568748942" sldId="279"/>
        </pc:sldMkLst>
        <pc:picChg chg="add mod">
          <ac:chgData name="José Guillén" userId="eb2c5185ff6843d1" providerId="LiveId" clId="{F4ABD129-89F3-4BE2-8D37-962E2534A0B4}" dt="2025-01-23T13:41:37.688" v="10680" actId="14100"/>
          <ac:picMkLst>
            <pc:docMk/>
            <pc:sldMk cId="2568748942" sldId="279"/>
            <ac:picMk id="6" creationId="{717B6DD9-FC03-82E6-44BF-30262EE43805}"/>
          </ac:picMkLst>
        </pc:picChg>
      </pc:sldChg>
      <pc:sldChg chg="addSp delSp modSp new del mod">
        <pc:chgData name="José Guillén" userId="eb2c5185ff6843d1" providerId="LiveId" clId="{F4ABD129-89F3-4BE2-8D37-962E2534A0B4}" dt="2025-01-26T10:20:47.385" v="12386" actId="47"/>
        <pc:sldMkLst>
          <pc:docMk/>
          <pc:sldMk cId="3561050873" sldId="280"/>
        </pc:sldMkLst>
      </pc:sldChg>
      <pc:sldChg chg="addSp delSp modSp new del mod">
        <pc:chgData name="José Guillén" userId="eb2c5185ff6843d1" providerId="LiveId" clId="{F4ABD129-89F3-4BE2-8D37-962E2534A0B4}" dt="2025-01-23T14:09:02.641" v="10684" actId="47"/>
        <pc:sldMkLst>
          <pc:docMk/>
          <pc:sldMk cId="719194502" sldId="281"/>
        </pc:sldMkLst>
      </pc:sldChg>
      <pc:sldChg chg="addSp delSp modSp del mod">
        <pc:chgData name="José Guillén" userId="eb2c5185ff6843d1" providerId="LiveId" clId="{F4ABD129-89F3-4BE2-8D37-962E2534A0B4}" dt="2024-12-27T16:04:48.412" v="1" actId="47"/>
        <pc:sldMkLst>
          <pc:docMk/>
          <pc:sldMk cId="81947987" sldId="282"/>
        </pc:sldMkLst>
      </pc:sldChg>
      <pc:sldChg chg="addSp modSp new del mod">
        <pc:chgData name="José Guillén" userId="eb2c5185ff6843d1" providerId="LiveId" clId="{F4ABD129-89F3-4BE2-8D37-962E2534A0B4}" dt="2025-01-23T13:16:41.402" v="10668" actId="47"/>
        <pc:sldMkLst>
          <pc:docMk/>
          <pc:sldMk cId="218405093" sldId="282"/>
        </pc:sldMkLst>
      </pc:sldChg>
      <pc:sldChg chg="addSp modSp new del mod">
        <pc:chgData name="José Guillén" userId="eb2c5185ff6843d1" providerId="LiveId" clId="{F4ABD129-89F3-4BE2-8D37-962E2534A0B4}" dt="2025-01-26T10:20:51.285" v="12387" actId="47"/>
        <pc:sldMkLst>
          <pc:docMk/>
          <pc:sldMk cId="542466214" sldId="283"/>
        </pc:sldMkLst>
      </pc:sldChg>
      <pc:sldChg chg="addSp modSp new del mod">
        <pc:chgData name="José Guillén" userId="eb2c5185ff6843d1" providerId="LiveId" clId="{F4ABD129-89F3-4BE2-8D37-962E2534A0B4}" dt="2025-01-23T14:09:02.641" v="10684" actId="47"/>
        <pc:sldMkLst>
          <pc:docMk/>
          <pc:sldMk cId="1020184344" sldId="284"/>
        </pc:sldMkLst>
      </pc:sldChg>
      <pc:sldChg chg="addSp delSp modSp new mod">
        <pc:chgData name="José Guillén" userId="eb2c5185ff6843d1" providerId="LiveId" clId="{F4ABD129-89F3-4BE2-8D37-962E2534A0B4}" dt="2025-01-23T13:44:43.183" v="10683" actId="14100"/>
        <pc:sldMkLst>
          <pc:docMk/>
          <pc:sldMk cId="2826383817" sldId="285"/>
        </pc:sldMkLst>
        <pc:picChg chg="add mod">
          <ac:chgData name="José Guillén" userId="eb2c5185ff6843d1" providerId="LiveId" clId="{F4ABD129-89F3-4BE2-8D37-962E2534A0B4}" dt="2025-01-23T13:44:43.183" v="10683" actId="14100"/>
          <ac:picMkLst>
            <pc:docMk/>
            <pc:sldMk cId="2826383817" sldId="285"/>
            <ac:picMk id="5" creationId="{F3A9C749-975B-D09B-1353-CED0F152C98B}"/>
          </ac:picMkLst>
        </pc:picChg>
      </pc:sldChg>
      <pc:sldChg chg="addSp delSp modSp new mod">
        <pc:chgData name="José Guillén" userId="eb2c5185ff6843d1" providerId="LiveId" clId="{F4ABD129-89F3-4BE2-8D37-962E2534A0B4}" dt="2025-01-23T14:17:31.096" v="10690" actId="14100"/>
        <pc:sldMkLst>
          <pc:docMk/>
          <pc:sldMk cId="2379669688" sldId="286"/>
        </pc:sldMkLst>
        <pc:picChg chg="add mod">
          <ac:chgData name="José Guillén" userId="eb2c5185ff6843d1" providerId="LiveId" clId="{F4ABD129-89F3-4BE2-8D37-962E2534A0B4}" dt="2025-01-23T14:17:31.096" v="10690" actId="14100"/>
          <ac:picMkLst>
            <pc:docMk/>
            <pc:sldMk cId="2379669688" sldId="286"/>
            <ac:picMk id="5" creationId="{99F6EB4D-2B23-6D27-1DE0-320DEBEC0CC8}"/>
          </ac:picMkLst>
        </pc:picChg>
      </pc:sldChg>
      <pc:sldChg chg="addSp modSp new mod">
        <pc:chgData name="José Guillén" userId="eb2c5185ff6843d1" providerId="LiveId" clId="{F4ABD129-89F3-4BE2-8D37-962E2534A0B4}" dt="2025-01-23T14:20:19.692" v="10694" actId="14100"/>
        <pc:sldMkLst>
          <pc:docMk/>
          <pc:sldMk cId="26377350" sldId="287"/>
        </pc:sldMkLst>
        <pc:picChg chg="add mod">
          <ac:chgData name="José Guillén" userId="eb2c5185ff6843d1" providerId="LiveId" clId="{F4ABD129-89F3-4BE2-8D37-962E2534A0B4}" dt="2025-01-23T14:20:19.692" v="10694" actId="14100"/>
          <ac:picMkLst>
            <pc:docMk/>
            <pc:sldMk cId="26377350" sldId="287"/>
            <ac:picMk id="3" creationId="{7C91FC13-965E-7C13-A742-949E8E4E29EA}"/>
          </ac:picMkLst>
        </pc:picChg>
      </pc:sldChg>
      <pc:sldChg chg="modSp add mod">
        <pc:chgData name="José Guillén" userId="eb2c5185ff6843d1" providerId="LiveId" clId="{F4ABD129-89F3-4BE2-8D37-962E2534A0B4}" dt="2025-01-23T15:25:48.332" v="11536" actId="14100"/>
        <pc:sldMkLst>
          <pc:docMk/>
          <pc:sldMk cId="4038558686" sldId="288"/>
        </pc:sldMkLst>
        <pc:graphicFrameChg chg="mod modGraphic">
          <ac:chgData name="José Guillén" userId="eb2c5185ff6843d1" providerId="LiveId" clId="{F4ABD129-89F3-4BE2-8D37-962E2534A0B4}" dt="2025-01-23T15:25:48.332" v="11536" actId="14100"/>
          <ac:graphicFrameMkLst>
            <pc:docMk/>
            <pc:sldMk cId="4038558686" sldId="288"/>
            <ac:graphicFrameMk id="4" creationId="{AF2A54E8-2EDC-4D1A-3366-4784C2F7CA6F}"/>
          </ac:graphicFrameMkLst>
        </pc:graphicFrameChg>
      </pc:sldChg>
      <pc:sldChg chg="modSp add mod">
        <pc:chgData name="José Guillén" userId="eb2c5185ff6843d1" providerId="LiveId" clId="{F4ABD129-89F3-4BE2-8D37-962E2534A0B4}" dt="2025-01-23T15:34:53.159" v="11899" actId="1076"/>
        <pc:sldMkLst>
          <pc:docMk/>
          <pc:sldMk cId="853291089" sldId="289"/>
        </pc:sldMkLst>
        <pc:spChg chg="mod">
          <ac:chgData name="José Guillén" userId="eb2c5185ff6843d1" providerId="LiveId" clId="{F4ABD129-89F3-4BE2-8D37-962E2534A0B4}" dt="2025-01-23T15:29:20.914" v="11545" actId="20577"/>
          <ac:spMkLst>
            <pc:docMk/>
            <pc:sldMk cId="853291089" sldId="289"/>
            <ac:spMk id="2" creationId="{F408389D-E8B1-5A8F-6C72-5731AB6BB333}"/>
          </ac:spMkLst>
        </pc:spChg>
        <pc:graphicFrameChg chg="mod modGraphic">
          <ac:chgData name="José Guillén" userId="eb2c5185ff6843d1" providerId="LiveId" clId="{F4ABD129-89F3-4BE2-8D37-962E2534A0B4}" dt="2025-01-23T15:34:53.159" v="11899" actId="1076"/>
          <ac:graphicFrameMkLst>
            <pc:docMk/>
            <pc:sldMk cId="853291089" sldId="289"/>
            <ac:graphicFrameMk id="4" creationId="{9A11B11B-9882-6B03-288F-8917164E141C}"/>
          </ac:graphicFrameMkLst>
        </pc:graphicFrameChg>
      </pc:sldChg>
      <pc:sldChg chg="new del">
        <pc:chgData name="José Guillén" userId="eb2c5185ff6843d1" providerId="LiveId" clId="{F4ABD129-89F3-4BE2-8D37-962E2534A0B4}" dt="2025-01-23T15:36:50.954" v="11901" actId="47"/>
        <pc:sldMkLst>
          <pc:docMk/>
          <pc:sldMk cId="135192758" sldId="290"/>
        </pc:sldMkLst>
      </pc:sldChg>
      <pc:sldChg chg="addSp delSp modSp new mod">
        <pc:chgData name="José Guillén" userId="eb2c5185ff6843d1" providerId="LiveId" clId="{F4ABD129-89F3-4BE2-8D37-962E2534A0B4}" dt="2025-01-26T10:42:53.824" v="12485" actId="20577"/>
        <pc:sldMkLst>
          <pc:docMk/>
          <pc:sldMk cId="2973099719" sldId="290"/>
        </pc:sldMkLst>
        <pc:spChg chg="mod">
          <ac:chgData name="José Guillén" userId="eb2c5185ff6843d1" providerId="LiveId" clId="{F4ABD129-89F3-4BE2-8D37-962E2534A0B4}" dt="2025-01-23T15:37:46.107" v="11931" actId="122"/>
          <ac:spMkLst>
            <pc:docMk/>
            <pc:sldMk cId="2973099719" sldId="290"/>
            <ac:spMk id="2" creationId="{C618385F-AFE3-2095-82B0-54E22E84CA6A}"/>
          </ac:spMkLst>
        </pc:spChg>
        <pc:spChg chg="add mod">
          <ac:chgData name="José Guillén" userId="eb2c5185ff6843d1" providerId="LiveId" clId="{F4ABD129-89F3-4BE2-8D37-962E2534A0B4}" dt="2025-01-26T10:31:21.553" v="12395" actId="1076"/>
          <ac:spMkLst>
            <pc:docMk/>
            <pc:sldMk cId="2973099719" sldId="290"/>
            <ac:spMk id="5" creationId="{54BBA364-B143-7DAC-09D7-65A75205B0BB}"/>
          </ac:spMkLst>
        </pc:spChg>
        <pc:spChg chg="add mod">
          <ac:chgData name="José Guillén" userId="eb2c5185ff6843d1" providerId="LiveId" clId="{F4ABD129-89F3-4BE2-8D37-962E2534A0B4}" dt="2025-01-26T10:42:53.824" v="12485" actId="20577"/>
          <ac:spMkLst>
            <pc:docMk/>
            <pc:sldMk cId="2973099719" sldId="290"/>
            <ac:spMk id="6" creationId="{EF88ABAC-35DE-3C99-AAB2-6A851D28D2A2}"/>
          </ac:spMkLst>
        </pc:spChg>
      </pc:sldChg>
      <pc:sldChg chg="modSp new mod">
        <pc:chgData name="José Guillén" userId="eb2c5185ff6843d1" providerId="LiveId" clId="{F4ABD129-89F3-4BE2-8D37-962E2534A0B4}" dt="2025-01-26T10:22:20.702" v="12389" actId="6549"/>
        <pc:sldMkLst>
          <pc:docMk/>
          <pc:sldMk cId="666844736" sldId="291"/>
        </pc:sldMkLst>
        <pc:spChg chg="mod">
          <ac:chgData name="José Guillén" userId="eb2c5185ff6843d1" providerId="LiveId" clId="{F4ABD129-89F3-4BE2-8D37-962E2534A0B4}" dt="2025-01-26T10:22:20.702" v="12389" actId="6549"/>
          <ac:spMkLst>
            <pc:docMk/>
            <pc:sldMk cId="666844736" sldId="291"/>
            <ac:spMk id="2" creationId="{907FA544-E16C-752D-A858-58EF73CD0684}"/>
          </ac:spMkLst>
        </pc:spChg>
        <pc:spChg chg="mod">
          <ac:chgData name="José Guillén" userId="eb2c5185ff6843d1" providerId="LiveId" clId="{F4ABD129-89F3-4BE2-8D37-962E2534A0B4}" dt="2025-01-23T15:46:33.579" v="12382" actId="20577"/>
          <ac:spMkLst>
            <pc:docMk/>
            <pc:sldMk cId="666844736" sldId="291"/>
            <ac:spMk id="3" creationId="{8E44AA23-8E01-F4E0-2764-199936DA9378}"/>
          </ac:spMkLst>
        </pc:spChg>
      </pc:sldChg>
      <pc:sldChg chg="addSp delSp modSp new mod">
        <pc:chgData name="José Guillén" userId="eb2c5185ff6843d1" providerId="LiveId" clId="{F4ABD129-89F3-4BE2-8D37-962E2534A0B4}" dt="2025-01-26T15:14:49.282" v="13683" actId="207"/>
        <pc:sldMkLst>
          <pc:docMk/>
          <pc:sldMk cId="1921474322" sldId="292"/>
        </pc:sldMkLst>
        <pc:spChg chg="mod">
          <ac:chgData name="José Guillén" userId="eb2c5185ff6843d1" providerId="LiveId" clId="{F4ABD129-89F3-4BE2-8D37-962E2534A0B4}" dt="2025-01-26T15:01:55.598" v="13447" actId="1076"/>
          <ac:spMkLst>
            <pc:docMk/>
            <pc:sldMk cId="1921474322" sldId="292"/>
            <ac:spMk id="2" creationId="{A8DAF09F-0369-3E21-C021-7989069A691E}"/>
          </ac:spMkLst>
        </pc:spChg>
        <pc:graphicFrameChg chg="add mod modGraphic">
          <ac:chgData name="José Guillén" userId="eb2c5185ff6843d1" providerId="LiveId" clId="{F4ABD129-89F3-4BE2-8D37-962E2534A0B4}" dt="2025-01-26T15:14:49.282" v="13683" actId="207"/>
          <ac:graphicFrameMkLst>
            <pc:docMk/>
            <pc:sldMk cId="1921474322" sldId="292"/>
            <ac:graphicFrameMk id="4" creationId="{BFB877C8-065F-F661-0861-7F8466BB4785}"/>
          </ac:graphicFrameMkLst>
        </pc:graphicFrameChg>
        <pc:graphicFrameChg chg="add mod modGraphic">
          <ac:chgData name="José Guillén" userId="eb2c5185ff6843d1" providerId="LiveId" clId="{F4ABD129-89F3-4BE2-8D37-962E2534A0B4}" dt="2025-01-26T15:13:56.183" v="13680" actId="1076"/>
          <ac:graphicFrameMkLst>
            <pc:docMk/>
            <pc:sldMk cId="1921474322" sldId="292"/>
            <ac:graphicFrameMk id="7" creationId="{B55532EF-E5CC-90C7-6D7D-77BA2E8F0C3C}"/>
          </ac:graphicFrameMkLst>
        </pc:graphicFrameChg>
        <pc:picChg chg="add mod">
          <ac:chgData name="José Guillén" userId="eb2c5185ff6843d1" providerId="LiveId" clId="{F4ABD129-89F3-4BE2-8D37-962E2534A0B4}" dt="2025-01-26T15:13:36.390" v="13679" actId="1076"/>
          <ac:picMkLst>
            <pc:docMk/>
            <pc:sldMk cId="1921474322" sldId="292"/>
            <ac:picMk id="6" creationId="{E08DB9E5-4B9B-C8DB-2FEE-A1516508188A}"/>
          </ac:picMkLst>
        </pc:picChg>
      </pc:sldChg>
      <pc:sldMasterChg chg="del delSldLayout">
        <pc:chgData name="José Guillén" userId="eb2c5185ff6843d1" providerId="LiveId" clId="{F4ABD129-89F3-4BE2-8D37-962E2534A0B4}" dt="2024-12-27T16:04:48.412" v="1" actId="47"/>
        <pc:sldMasterMkLst>
          <pc:docMk/>
          <pc:sldMasterMk cId="410436120" sldId="2147483660"/>
        </pc:sldMasterMkLst>
        <pc:sldLayoutChg chg="del">
          <pc:chgData name="José Guillén" userId="eb2c5185ff6843d1" providerId="LiveId" clId="{F4ABD129-89F3-4BE2-8D37-962E2534A0B4}" dt="2024-12-27T16:04:48.412" v="1" actId="47"/>
          <pc:sldLayoutMkLst>
            <pc:docMk/>
            <pc:sldMasterMk cId="410436120" sldId="2147483660"/>
            <pc:sldLayoutMk cId="4204792744" sldId="2147483661"/>
          </pc:sldLayoutMkLst>
        </pc:sldLayoutChg>
        <pc:sldLayoutChg chg="del">
          <pc:chgData name="José Guillén" userId="eb2c5185ff6843d1" providerId="LiveId" clId="{F4ABD129-89F3-4BE2-8D37-962E2534A0B4}" dt="2024-12-27T16:04:48.412" v="1" actId="47"/>
          <pc:sldLayoutMkLst>
            <pc:docMk/>
            <pc:sldMasterMk cId="410436120" sldId="2147483660"/>
            <pc:sldLayoutMk cId="3025953985" sldId="2147483662"/>
          </pc:sldLayoutMkLst>
        </pc:sldLayoutChg>
        <pc:sldLayoutChg chg="del">
          <pc:chgData name="José Guillén" userId="eb2c5185ff6843d1" providerId="LiveId" clId="{F4ABD129-89F3-4BE2-8D37-962E2534A0B4}" dt="2024-12-27T16:04:48.412" v="1" actId="47"/>
          <pc:sldLayoutMkLst>
            <pc:docMk/>
            <pc:sldMasterMk cId="410436120" sldId="2147483660"/>
            <pc:sldLayoutMk cId="249171595" sldId="2147483663"/>
          </pc:sldLayoutMkLst>
        </pc:sldLayoutChg>
        <pc:sldLayoutChg chg="del">
          <pc:chgData name="José Guillén" userId="eb2c5185ff6843d1" providerId="LiveId" clId="{F4ABD129-89F3-4BE2-8D37-962E2534A0B4}" dt="2024-12-27T16:04:48.412" v="1" actId="47"/>
          <pc:sldLayoutMkLst>
            <pc:docMk/>
            <pc:sldMasterMk cId="410436120" sldId="2147483660"/>
            <pc:sldLayoutMk cId="1743145467" sldId="2147483664"/>
          </pc:sldLayoutMkLst>
        </pc:sldLayoutChg>
        <pc:sldLayoutChg chg="del">
          <pc:chgData name="José Guillén" userId="eb2c5185ff6843d1" providerId="LiveId" clId="{F4ABD129-89F3-4BE2-8D37-962E2534A0B4}" dt="2024-12-27T16:04:48.412" v="1" actId="47"/>
          <pc:sldLayoutMkLst>
            <pc:docMk/>
            <pc:sldMasterMk cId="410436120" sldId="2147483660"/>
            <pc:sldLayoutMk cId="2107037629" sldId="2147483665"/>
          </pc:sldLayoutMkLst>
        </pc:sldLayoutChg>
        <pc:sldLayoutChg chg="del">
          <pc:chgData name="José Guillén" userId="eb2c5185ff6843d1" providerId="LiveId" clId="{F4ABD129-89F3-4BE2-8D37-962E2534A0B4}" dt="2024-12-27T16:04:48.412" v="1" actId="47"/>
          <pc:sldLayoutMkLst>
            <pc:docMk/>
            <pc:sldMasterMk cId="410436120" sldId="2147483660"/>
            <pc:sldLayoutMk cId="3770805110" sldId="2147483666"/>
          </pc:sldLayoutMkLst>
        </pc:sldLayoutChg>
        <pc:sldLayoutChg chg="del">
          <pc:chgData name="José Guillén" userId="eb2c5185ff6843d1" providerId="LiveId" clId="{F4ABD129-89F3-4BE2-8D37-962E2534A0B4}" dt="2024-12-27T16:04:48.412" v="1" actId="47"/>
          <pc:sldLayoutMkLst>
            <pc:docMk/>
            <pc:sldMasterMk cId="410436120" sldId="2147483660"/>
            <pc:sldLayoutMk cId="512397153" sldId="2147483667"/>
          </pc:sldLayoutMkLst>
        </pc:sldLayoutChg>
        <pc:sldLayoutChg chg="del">
          <pc:chgData name="José Guillén" userId="eb2c5185ff6843d1" providerId="LiveId" clId="{F4ABD129-89F3-4BE2-8D37-962E2534A0B4}" dt="2024-12-27T16:04:48.412" v="1" actId="47"/>
          <pc:sldLayoutMkLst>
            <pc:docMk/>
            <pc:sldMasterMk cId="410436120" sldId="2147483660"/>
            <pc:sldLayoutMk cId="4063629455" sldId="2147483668"/>
          </pc:sldLayoutMkLst>
        </pc:sldLayoutChg>
        <pc:sldLayoutChg chg="del">
          <pc:chgData name="José Guillén" userId="eb2c5185ff6843d1" providerId="LiveId" clId="{F4ABD129-89F3-4BE2-8D37-962E2534A0B4}" dt="2024-12-27T16:04:48.412" v="1" actId="47"/>
          <pc:sldLayoutMkLst>
            <pc:docMk/>
            <pc:sldMasterMk cId="410436120" sldId="2147483660"/>
            <pc:sldLayoutMk cId="847978155" sldId="2147483669"/>
          </pc:sldLayoutMkLst>
        </pc:sldLayoutChg>
        <pc:sldLayoutChg chg="del">
          <pc:chgData name="José Guillén" userId="eb2c5185ff6843d1" providerId="LiveId" clId="{F4ABD129-89F3-4BE2-8D37-962E2534A0B4}" dt="2024-12-27T16:04:48.412" v="1" actId="47"/>
          <pc:sldLayoutMkLst>
            <pc:docMk/>
            <pc:sldMasterMk cId="410436120" sldId="2147483660"/>
            <pc:sldLayoutMk cId="3403388359" sldId="2147483670"/>
          </pc:sldLayoutMkLst>
        </pc:sldLayoutChg>
        <pc:sldLayoutChg chg="del">
          <pc:chgData name="José Guillén" userId="eb2c5185ff6843d1" providerId="LiveId" clId="{F4ABD129-89F3-4BE2-8D37-962E2534A0B4}" dt="2024-12-27T16:04:48.412" v="1" actId="47"/>
          <pc:sldLayoutMkLst>
            <pc:docMk/>
            <pc:sldMasterMk cId="410436120" sldId="2147483660"/>
            <pc:sldLayoutMk cId="1259884569" sldId="2147483671"/>
          </pc:sldLayoutMkLst>
        </pc:sldLayoutChg>
      </pc:sldMasterChg>
    </pc:docChg>
  </pc:docChgLst>
  <pc:docChgLst>
    <pc:chgData name="José Guillén" userId="eb2c5185ff6843d1" providerId="LiveId" clId="{7E186F35-DDC8-4ED4-A2E2-3DB8F3369BD1}"/>
    <pc:docChg chg="undo custSel addSld delSld modSld sldOrd modMainMaster">
      <pc:chgData name="José Guillén" userId="eb2c5185ff6843d1" providerId="LiveId" clId="{7E186F35-DDC8-4ED4-A2E2-3DB8F3369BD1}" dt="2025-04-10T07:08:19.914" v="4064" actId="26606"/>
      <pc:docMkLst>
        <pc:docMk/>
      </pc:docMkLst>
      <pc:sldChg chg="addSp delSp modSp mod modTransition">
        <pc:chgData name="José Guillén" userId="eb2c5185ff6843d1" providerId="LiveId" clId="{7E186F35-DDC8-4ED4-A2E2-3DB8F3369BD1}" dt="2025-04-02T13:38:27.149" v="3970"/>
        <pc:sldMkLst>
          <pc:docMk/>
          <pc:sldMk cId="193326731" sldId="257"/>
        </pc:sldMkLst>
        <pc:spChg chg="mod">
          <ac:chgData name="José Guillén" userId="eb2c5185ff6843d1" providerId="LiveId" clId="{7E186F35-DDC8-4ED4-A2E2-3DB8F3369BD1}" dt="2025-03-18T11:16:45.360" v="1556" actId="1076"/>
          <ac:spMkLst>
            <pc:docMk/>
            <pc:sldMk cId="193326731" sldId="257"/>
            <ac:spMk id="3" creationId="{63B561AD-886A-EBEA-6F00-43090BF68A37}"/>
          </ac:spMkLst>
        </pc:spChg>
        <pc:spChg chg="mod">
          <ac:chgData name="José Guillén" userId="eb2c5185ff6843d1" providerId="LiveId" clId="{7E186F35-DDC8-4ED4-A2E2-3DB8F3369BD1}" dt="2025-03-18T11:16:45.360" v="1556" actId="1076"/>
          <ac:spMkLst>
            <pc:docMk/>
            <pc:sldMk cId="193326731" sldId="257"/>
            <ac:spMk id="7" creationId="{E5968446-61DE-D2B6-7EF7-54DF7C723A4A}"/>
          </ac:spMkLst>
        </pc:spChg>
        <pc:spChg chg="mod">
          <ac:chgData name="José Guillén" userId="eb2c5185ff6843d1" providerId="LiveId" clId="{7E186F35-DDC8-4ED4-A2E2-3DB8F3369BD1}" dt="2025-03-18T11:16:45.360" v="1556" actId="1076"/>
          <ac:spMkLst>
            <pc:docMk/>
            <pc:sldMk cId="193326731" sldId="257"/>
            <ac:spMk id="10" creationId="{F401D97D-B397-D6EC-81DD-0498DACCFEF0}"/>
          </ac:spMkLst>
        </pc:spChg>
        <pc:spChg chg="mod">
          <ac:chgData name="José Guillén" userId="eb2c5185ff6843d1" providerId="LiveId" clId="{7E186F35-DDC8-4ED4-A2E2-3DB8F3369BD1}" dt="2025-03-18T11:16:45.360" v="1556" actId="1076"/>
          <ac:spMkLst>
            <pc:docMk/>
            <pc:sldMk cId="193326731" sldId="257"/>
            <ac:spMk id="11" creationId="{EF135E2A-59F9-D08A-F5E5-3A5500E7EA2C}"/>
          </ac:spMkLst>
        </pc:spChg>
        <pc:spChg chg="mod">
          <ac:chgData name="José Guillén" userId="eb2c5185ff6843d1" providerId="LiveId" clId="{7E186F35-DDC8-4ED4-A2E2-3DB8F3369BD1}" dt="2025-03-18T11:16:45.360" v="1556" actId="1076"/>
          <ac:spMkLst>
            <pc:docMk/>
            <pc:sldMk cId="193326731" sldId="257"/>
            <ac:spMk id="14" creationId="{AF6BE61C-010D-CA3E-064D-4C26946C58F0}"/>
          </ac:spMkLst>
        </pc:spChg>
        <pc:graphicFrameChg chg="mod">
          <ac:chgData name="José Guillén" userId="eb2c5185ff6843d1" providerId="LiveId" clId="{7E186F35-DDC8-4ED4-A2E2-3DB8F3369BD1}" dt="2025-03-18T11:16:45.360" v="1556" actId="1076"/>
          <ac:graphicFrameMkLst>
            <pc:docMk/>
            <pc:sldMk cId="193326731" sldId="257"/>
            <ac:graphicFrameMk id="6" creationId="{43BB0B06-610A-BDC1-E5BB-A16A00B9E277}"/>
          </ac:graphicFrameMkLst>
        </pc:graphicFrameChg>
        <pc:graphicFrameChg chg="mod">
          <ac:chgData name="José Guillén" userId="eb2c5185ff6843d1" providerId="LiveId" clId="{7E186F35-DDC8-4ED4-A2E2-3DB8F3369BD1}" dt="2025-03-18T11:16:45.360" v="1556" actId="1076"/>
          <ac:graphicFrameMkLst>
            <pc:docMk/>
            <pc:sldMk cId="193326731" sldId="257"/>
            <ac:graphicFrameMk id="12" creationId="{512BE226-2086-2098-B88A-B6D683B2709B}"/>
          </ac:graphicFrameMkLst>
        </pc:graphicFrameChg>
        <pc:picChg chg="add mod">
          <ac:chgData name="José Guillén" userId="eb2c5185ff6843d1" providerId="LiveId" clId="{7E186F35-DDC8-4ED4-A2E2-3DB8F3369BD1}" dt="2025-03-18T11:20:25.113" v="1566" actId="1076"/>
          <ac:picMkLst>
            <pc:docMk/>
            <pc:sldMk cId="193326731" sldId="257"/>
            <ac:picMk id="5" creationId="{06C656A9-1966-D965-28A8-7D5356E61A03}"/>
          </ac:picMkLst>
        </pc:picChg>
        <pc:picChg chg="add mod">
          <ac:chgData name="José Guillén" userId="eb2c5185ff6843d1" providerId="LiveId" clId="{7E186F35-DDC8-4ED4-A2E2-3DB8F3369BD1}" dt="2025-03-18T11:21:53.915" v="1572" actId="14100"/>
          <ac:picMkLst>
            <pc:docMk/>
            <pc:sldMk cId="193326731" sldId="257"/>
            <ac:picMk id="13" creationId="{E6330683-3E3F-0E7A-0BE2-250186571BFE}"/>
          </ac:picMkLst>
        </pc:picChg>
        <pc:picChg chg="add mod">
          <ac:chgData name="José Guillén" userId="eb2c5185ff6843d1" providerId="LiveId" clId="{7E186F35-DDC8-4ED4-A2E2-3DB8F3369BD1}" dt="2025-03-18T11:28:18.596" v="1593" actId="1076"/>
          <ac:picMkLst>
            <pc:docMk/>
            <pc:sldMk cId="193326731" sldId="257"/>
            <ac:picMk id="16" creationId="{BC65BA57-E57F-9747-448C-C42360207A72}"/>
          </ac:picMkLst>
        </pc:picChg>
        <pc:picChg chg="add del mod">
          <ac:chgData name="José Guillén" userId="eb2c5185ff6843d1" providerId="LiveId" clId="{7E186F35-DDC8-4ED4-A2E2-3DB8F3369BD1}" dt="2025-03-19T09:50:48.460" v="1910" actId="1076"/>
          <ac:picMkLst>
            <pc:docMk/>
            <pc:sldMk cId="193326731" sldId="257"/>
            <ac:picMk id="18" creationId="{D5E2DD22-F93A-6358-9B56-45E0A7D16874}"/>
          </ac:picMkLst>
        </pc:picChg>
        <pc:picChg chg="add mod">
          <ac:chgData name="José Guillén" userId="eb2c5185ff6843d1" providerId="LiveId" clId="{7E186F35-DDC8-4ED4-A2E2-3DB8F3369BD1}" dt="2025-03-19T09:50:39.754" v="1909" actId="1076"/>
          <ac:picMkLst>
            <pc:docMk/>
            <pc:sldMk cId="193326731" sldId="257"/>
            <ac:picMk id="20" creationId="{366FB134-4FD0-3F5E-C195-AD6A9E5558A0}"/>
          </ac:picMkLst>
        </pc:picChg>
      </pc:sldChg>
      <pc:sldChg chg="modSp mod modTransition">
        <pc:chgData name="José Guillén" userId="eb2c5185ff6843d1" providerId="LiveId" clId="{7E186F35-DDC8-4ED4-A2E2-3DB8F3369BD1}" dt="2025-04-02T13:38:27.149" v="3970"/>
        <pc:sldMkLst>
          <pc:docMk/>
          <pc:sldMk cId="1479348270" sldId="259"/>
        </pc:sldMkLst>
        <pc:spChg chg="mod">
          <ac:chgData name="José Guillén" userId="eb2c5185ff6843d1" providerId="LiveId" clId="{7E186F35-DDC8-4ED4-A2E2-3DB8F3369BD1}" dt="2025-03-19T11:20:17.300" v="2132" actId="14100"/>
          <ac:spMkLst>
            <pc:docMk/>
            <pc:sldMk cId="1479348270" sldId="259"/>
            <ac:spMk id="3" creationId="{62B18221-923C-9382-2C6B-62A7F258BFB5}"/>
          </ac:spMkLst>
        </pc:spChg>
      </pc:sldChg>
      <pc:sldChg chg="modSp mod modTransition">
        <pc:chgData name="José Guillén" userId="eb2c5185ff6843d1" providerId="LiveId" clId="{7E186F35-DDC8-4ED4-A2E2-3DB8F3369BD1}" dt="2025-04-02T13:38:27.149" v="3970"/>
        <pc:sldMkLst>
          <pc:docMk/>
          <pc:sldMk cId="1221520753" sldId="260"/>
        </pc:sldMkLst>
        <pc:graphicFrameChg chg="modGraphic">
          <ac:chgData name="José Guillén" userId="eb2c5185ff6843d1" providerId="LiveId" clId="{7E186F35-DDC8-4ED4-A2E2-3DB8F3369BD1}" dt="2025-03-17T09:38:07.569" v="1232" actId="207"/>
          <ac:graphicFrameMkLst>
            <pc:docMk/>
            <pc:sldMk cId="1221520753" sldId="260"/>
            <ac:graphicFrameMk id="5" creationId="{8251BCB5-07AA-D000-454C-283BDC91E57A}"/>
          </ac:graphicFrameMkLst>
        </pc:graphicFrameChg>
      </pc:sldChg>
      <pc:sldChg chg="modTransition">
        <pc:chgData name="José Guillén" userId="eb2c5185ff6843d1" providerId="LiveId" clId="{7E186F35-DDC8-4ED4-A2E2-3DB8F3369BD1}" dt="2025-04-02T13:38:27.149" v="3970"/>
        <pc:sldMkLst>
          <pc:docMk/>
          <pc:sldMk cId="1210137263" sldId="261"/>
        </pc:sldMkLst>
      </pc:sldChg>
      <pc:sldChg chg="addSp delSp modSp mod modTransition">
        <pc:chgData name="José Guillén" userId="eb2c5185ff6843d1" providerId="LiveId" clId="{7E186F35-DDC8-4ED4-A2E2-3DB8F3369BD1}" dt="2025-04-02T13:47:32.246" v="3974"/>
        <pc:sldMkLst>
          <pc:docMk/>
          <pc:sldMk cId="2557501672" sldId="262"/>
        </pc:sldMkLst>
        <pc:graphicFrameChg chg="modGraphic">
          <ac:chgData name="José Guillén" userId="eb2c5185ff6843d1" providerId="LiveId" clId="{7E186F35-DDC8-4ED4-A2E2-3DB8F3369BD1}" dt="2025-03-18T12:14:40.022" v="1644" actId="207"/>
          <ac:graphicFrameMkLst>
            <pc:docMk/>
            <pc:sldMk cId="2557501672" sldId="262"/>
            <ac:graphicFrameMk id="4" creationId="{145B5008-3EF7-1D13-BAE1-1B49CF5C2893}"/>
          </ac:graphicFrameMkLst>
        </pc:graphicFrameChg>
      </pc:sldChg>
      <pc:sldChg chg="del">
        <pc:chgData name="José Guillén" userId="eb2c5185ff6843d1" providerId="LiveId" clId="{7E186F35-DDC8-4ED4-A2E2-3DB8F3369BD1}" dt="2025-03-18T13:08:15.696" v="1675" actId="47"/>
        <pc:sldMkLst>
          <pc:docMk/>
          <pc:sldMk cId="1834882880" sldId="263"/>
        </pc:sldMkLst>
      </pc:sldChg>
      <pc:sldChg chg="modTransition">
        <pc:chgData name="José Guillén" userId="eb2c5185ff6843d1" providerId="LiveId" clId="{7E186F35-DDC8-4ED4-A2E2-3DB8F3369BD1}" dt="2025-04-02T13:38:27.149" v="3970"/>
        <pc:sldMkLst>
          <pc:docMk/>
          <pc:sldMk cId="1019882711" sldId="264"/>
        </pc:sldMkLst>
      </pc:sldChg>
      <pc:sldChg chg="modSp mod modTransition">
        <pc:chgData name="José Guillén" userId="eb2c5185ff6843d1" providerId="LiveId" clId="{7E186F35-DDC8-4ED4-A2E2-3DB8F3369BD1}" dt="2025-04-02T13:38:27.149" v="3970"/>
        <pc:sldMkLst>
          <pc:docMk/>
          <pc:sldMk cId="2243039829" sldId="265"/>
        </pc:sldMkLst>
        <pc:spChg chg="mod">
          <ac:chgData name="José Guillén" userId="eb2c5185ff6843d1" providerId="LiveId" clId="{7E186F35-DDC8-4ED4-A2E2-3DB8F3369BD1}" dt="2025-03-20T13:38:29.375" v="2300" actId="113"/>
          <ac:spMkLst>
            <pc:docMk/>
            <pc:sldMk cId="2243039829" sldId="265"/>
            <ac:spMk id="3" creationId="{87368D9A-70F7-6A86-B8EC-F36710BA99BE}"/>
          </ac:spMkLst>
        </pc:spChg>
      </pc:sldChg>
      <pc:sldChg chg="addSp modSp mod modTransition">
        <pc:chgData name="José Guillén" userId="eb2c5185ff6843d1" providerId="LiveId" clId="{7E186F35-DDC8-4ED4-A2E2-3DB8F3369BD1}" dt="2025-04-02T13:38:27.149" v="3970"/>
        <pc:sldMkLst>
          <pc:docMk/>
          <pc:sldMk cId="797209734" sldId="267"/>
        </pc:sldMkLst>
        <pc:spChg chg="mod">
          <ac:chgData name="José Guillén" userId="eb2c5185ff6843d1" providerId="LiveId" clId="{7E186F35-DDC8-4ED4-A2E2-3DB8F3369BD1}" dt="2025-03-18T11:51:05.047" v="1596" actId="1076"/>
          <ac:spMkLst>
            <pc:docMk/>
            <pc:sldMk cId="797209734" sldId="267"/>
            <ac:spMk id="2" creationId="{E1B6C470-C47D-8D86-930B-5A21C402E17A}"/>
          </ac:spMkLst>
        </pc:spChg>
        <pc:spChg chg="mod">
          <ac:chgData name="José Guillén" userId="eb2c5185ff6843d1" providerId="LiveId" clId="{7E186F35-DDC8-4ED4-A2E2-3DB8F3369BD1}" dt="2025-03-18T11:53:05.339" v="1599" actId="1076"/>
          <ac:spMkLst>
            <pc:docMk/>
            <pc:sldMk cId="797209734" sldId="267"/>
            <ac:spMk id="3" creationId="{B7BAFEBA-C814-CB0D-9EA9-891816557D6E}"/>
          </ac:spMkLst>
        </pc:spChg>
        <pc:spChg chg="add mod">
          <ac:chgData name="José Guillén" userId="eb2c5185ff6843d1" providerId="LiveId" clId="{7E186F35-DDC8-4ED4-A2E2-3DB8F3369BD1}" dt="2025-03-18T11:58:31.363" v="1606" actId="1076"/>
          <ac:spMkLst>
            <pc:docMk/>
            <pc:sldMk cId="797209734" sldId="267"/>
            <ac:spMk id="5" creationId="{4E3DD265-9E7B-4452-6E1B-26A30855A35A}"/>
          </ac:spMkLst>
        </pc:spChg>
        <pc:spChg chg="add mod">
          <ac:chgData name="José Guillén" userId="eb2c5185ff6843d1" providerId="LiveId" clId="{7E186F35-DDC8-4ED4-A2E2-3DB8F3369BD1}" dt="2025-03-18T12:01:08.876" v="1611" actId="14100"/>
          <ac:spMkLst>
            <pc:docMk/>
            <pc:sldMk cId="797209734" sldId="267"/>
            <ac:spMk id="6" creationId="{C5C07332-98C4-E1D5-C78D-A411A5D39B36}"/>
          </ac:spMkLst>
        </pc:spChg>
        <pc:graphicFrameChg chg="mod">
          <ac:chgData name="José Guillén" userId="eb2c5185ff6843d1" providerId="LiveId" clId="{7E186F35-DDC8-4ED4-A2E2-3DB8F3369BD1}" dt="2025-03-18T11:53:10.966" v="1600" actId="1076"/>
          <ac:graphicFrameMkLst>
            <pc:docMk/>
            <pc:sldMk cId="797209734" sldId="267"/>
            <ac:graphicFrameMk id="4" creationId="{7A0EEFB2-A8E8-F641-F86B-DD5F2B81D5F5}"/>
          </ac:graphicFrameMkLst>
        </pc:graphicFrameChg>
      </pc:sldChg>
      <pc:sldChg chg="addSp modSp mod modTransition">
        <pc:chgData name="José Guillén" userId="eb2c5185ff6843d1" providerId="LiveId" clId="{7E186F35-DDC8-4ED4-A2E2-3DB8F3369BD1}" dt="2025-04-02T13:38:27.149" v="3970"/>
        <pc:sldMkLst>
          <pc:docMk/>
          <pc:sldMk cId="4254908260" sldId="268"/>
        </pc:sldMkLst>
        <pc:spChg chg="mod">
          <ac:chgData name="José Guillén" userId="eb2c5185ff6843d1" providerId="LiveId" clId="{7E186F35-DDC8-4ED4-A2E2-3DB8F3369BD1}" dt="2025-03-18T11:53:46.069" v="1602" actId="1076"/>
          <ac:spMkLst>
            <pc:docMk/>
            <pc:sldMk cId="4254908260" sldId="268"/>
            <ac:spMk id="2" creationId="{9E9C1AEF-B766-F821-4E23-6E679CD365F1}"/>
          </ac:spMkLst>
        </pc:spChg>
        <pc:spChg chg="add">
          <ac:chgData name="José Guillén" userId="eb2c5185ff6843d1" providerId="LiveId" clId="{7E186F35-DDC8-4ED4-A2E2-3DB8F3369BD1}" dt="2025-03-18T11:55:12.746" v="1604" actId="11529"/>
          <ac:spMkLst>
            <pc:docMk/>
            <pc:sldMk cId="4254908260" sldId="268"/>
            <ac:spMk id="4" creationId="{77021C82-C73F-509E-2DCA-92349EB06B12}"/>
          </ac:spMkLst>
        </pc:spChg>
        <pc:spChg chg="add">
          <ac:chgData name="José Guillén" userId="eb2c5185ff6843d1" providerId="LiveId" clId="{7E186F35-DDC8-4ED4-A2E2-3DB8F3369BD1}" dt="2025-03-18T12:01:34.437" v="1612" actId="11529"/>
          <ac:spMkLst>
            <pc:docMk/>
            <pc:sldMk cId="4254908260" sldId="268"/>
            <ac:spMk id="5" creationId="{F61E892E-4F1D-C045-4054-0A30987E909E}"/>
          </ac:spMkLst>
        </pc:spChg>
        <pc:spChg chg="mod">
          <ac:chgData name="José Guillén" userId="eb2c5185ff6843d1" providerId="LiveId" clId="{7E186F35-DDC8-4ED4-A2E2-3DB8F3369BD1}" dt="2025-03-18T11:53:54.854" v="1603" actId="1076"/>
          <ac:spMkLst>
            <pc:docMk/>
            <pc:sldMk cId="4254908260" sldId="268"/>
            <ac:spMk id="8" creationId="{12D7F5F6-3B07-9094-2E25-88C623AF103A}"/>
          </ac:spMkLst>
        </pc:spChg>
        <pc:graphicFrameChg chg="mod">
          <ac:chgData name="José Guillén" userId="eb2c5185ff6843d1" providerId="LiveId" clId="{7E186F35-DDC8-4ED4-A2E2-3DB8F3369BD1}" dt="2025-03-17T09:35:47.165" v="1231" actId="1076"/>
          <ac:graphicFrameMkLst>
            <pc:docMk/>
            <pc:sldMk cId="4254908260" sldId="268"/>
            <ac:graphicFrameMk id="3" creationId="{1B021721-E7E6-8669-AA60-C9E8CFBA4422}"/>
          </ac:graphicFrameMkLst>
        </pc:graphicFrameChg>
        <pc:picChg chg="add mod">
          <ac:chgData name="José Guillén" userId="eb2c5185ff6843d1" providerId="LiveId" clId="{7E186F35-DDC8-4ED4-A2E2-3DB8F3369BD1}" dt="2025-03-18T12:02:11.521" v="1614" actId="1076"/>
          <ac:picMkLst>
            <pc:docMk/>
            <pc:sldMk cId="4254908260" sldId="268"/>
            <ac:picMk id="6" creationId="{3B554C20-72DE-9557-0265-06F68A5DDCC6}"/>
          </ac:picMkLst>
        </pc:picChg>
        <pc:picChg chg="add mod">
          <ac:chgData name="José Guillén" userId="eb2c5185ff6843d1" providerId="LiveId" clId="{7E186F35-DDC8-4ED4-A2E2-3DB8F3369BD1}" dt="2025-03-18T12:02:56.992" v="1616" actId="1076"/>
          <ac:picMkLst>
            <pc:docMk/>
            <pc:sldMk cId="4254908260" sldId="268"/>
            <ac:picMk id="7" creationId="{5E7AEFF8-9CFD-6E67-A983-99AE0EF6DF0E}"/>
          </ac:picMkLst>
        </pc:picChg>
      </pc:sldChg>
      <pc:sldChg chg="modTransition">
        <pc:chgData name="José Guillén" userId="eb2c5185ff6843d1" providerId="LiveId" clId="{7E186F35-DDC8-4ED4-A2E2-3DB8F3369BD1}" dt="2025-04-02T13:38:27.149" v="3970"/>
        <pc:sldMkLst>
          <pc:docMk/>
          <pc:sldMk cId="958237599" sldId="269"/>
        </pc:sldMkLst>
      </pc:sldChg>
      <pc:sldChg chg="addSp delSp modSp del mod">
        <pc:chgData name="José Guillén" userId="eb2c5185ff6843d1" providerId="LiveId" clId="{7E186F35-DDC8-4ED4-A2E2-3DB8F3369BD1}" dt="2025-03-19T11:02:44.310" v="2084" actId="47"/>
        <pc:sldMkLst>
          <pc:docMk/>
          <pc:sldMk cId="1653521087" sldId="270"/>
        </pc:sldMkLst>
      </pc:sldChg>
      <pc:sldChg chg="modSp mod ord modTransition">
        <pc:chgData name="José Guillén" userId="eb2c5185ff6843d1" providerId="LiveId" clId="{7E186F35-DDC8-4ED4-A2E2-3DB8F3369BD1}" dt="2025-04-02T13:38:27.149" v="3970"/>
        <pc:sldMkLst>
          <pc:docMk/>
          <pc:sldMk cId="3837055271" sldId="271"/>
        </pc:sldMkLst>
        <pc:spChg chg="mod">
          <ac:chgData name="José Guillén" userId="eb2c5185ff6843d1" providerId="LiveId" clId="{7E186F35-DDC8-4ED4-A2E2-3DB8F3369BD1}" dt="2025-03-16T15:45:46.585" v="554" actId="20577"/>
          <ac:spMkLst>
            <pc:docMk/>
            <pc:sldMk cId="3837055271" sldId="271"/>
            <ac:spMk id="2" creationId="{EA70CD28-F28D-F3DD-9C90-4C0381E70112}"/>
          </ac:spMkLst>
        </pc:spChg>
      </pc:sldChg>
      <pc:sldChg chg="addSp delSp modSp mod modTransition">
        <pc:chgData name="José Guillén" userId="eb2c5185ff6843d1" providerId="LiveId" clId="{7E186F35-DDC8-4ED4-A2E2-3DB8F3369BD1}" dt="2025-04-02T13:38:27.149" v="3970"/>
        <pc:sldMkLst>
          <pc:docMk/>
          <pc:sldMk cId="206929761" sldId="272"/>
        </pc:sldMkLst>
        <pc:spChg chg="mod">
          <ac:chgData name="José Guillén" userId="eb2c5185ff6843d1" providerId="LiveId" clId="{7E186F35-DDC8-4ED4-A2E2-3DB8F3369BD1}" dt="2025-03-21T20:35:07.057" v="3567" actId="6549"/>
          <ac:spMkLst>
            <pc:docMk/>
            <pc:sldMk cId="206929761" sldId="272"/>
            <ac:spMk id="2" creationId="{B3125E16-A220-1B3D-6686-3B43AD4ACF9F}"/>
          </ac:spMkLst>
        </pc:spChg>
        <pc:graphicFrameChg chg="mod modGraphic">
          <ac:chgData name="José Guillén" userId="eb2c5185ff6843d1" providerId="LiveId" clId="{7E186F35-DDC8-4ED4-A2E2-3DB8F3369BD1}" dt="2025-03-21T20:37:42.859" v="3574" actId="6549"/>
          <ac:graphicFrameMkLst>
            <pc:docMk/>
            <pc:sldMk cId="206929761" sldId="272"/>
            <ac:graphicFrameMk id="4" creationId="{AC9DE268-0AFE-DBC7-08A3-FFBC3D3D0392}"/>
          </ac:graphicFrameMkLst>
        </pc:graphicFrameChg>
      </pc:sldChg>
      <pc:sldChg chg="addSp delSp modSp mod modTransition">
        <pc:chgData name="José Guillén" userId="eb2c5185ff6843d1" providerId="LiveId" clId="{7E186F35-DDC8-4ED4-A2E2-3DB8F3369BD1}" dt="2025-04-02T13:38:27.149" v="3970"/>
        <pc:sldMkLst>
          <pc:docMk/>
          <pc:sldMk cId="768566090" sldId="273"/>
        </pc:sldMkLst>
        <pc:spChg chg="add mod">
          <ac:chgData name="José Guillén" userId="eb2c5185ff6843d1" providerId="LiveId" clId="{7E186F35-DDC8-4ED4-A2E2-3DB8F3369BD1}" dt="2025-03-17T09:23:01.837" v="1030" actId="1076"/>
          <ac:spMkLst>
            <pc:docMk/>
            <pc:sldMk cId="768566090" sldId="273"/>
            <ac:spMk id="5" creationId="{98EEE73D-5EA3-BD96-015F-58ADD6839076}"/>
          </ac:spMkLst>
        </pc:spChg>
        <pc:spChg chg="add mod">
          <ac:chgData name="José Guillén" userId="eb2c5185ff6843d1" providerId="LiveId" clId="{7E186F35-DDC8-4ED4-A2E2-3DB8F3369BD1}" dt="2025-03-17T09:26:48.364" v="1038" actId="207"/>
          <ac:spMkLst>
            <pc:docMk/>
            <pc:sldMk cId="768566090" sldId="273"/>
            <ac:spMk id="8" creationId="{88D06531-B6DE-20F7-37EA-12765E2CEBA3}"/>
          </ac:spMkLst>
        </pc:spChg>
        <pc:spChg chg="add mod">
          <ac:chgData name="José Guillén" userId="eb2c5185ff6843d1" providerId="LiveId" clId="{7E186F35-DDC8-4ED4-A2E2-3DB8F3369BD1}" dt="2025-03-17T09:26:48.364" v="1038" actId="207"/>
          <ac:spMkLst>
            <pc:docMk/>
            <pc:sldMk cId="768566090" sldId="273"/>
            <ac:spMk id="9" creationId="{02BEF523-C252-2799-E983-799E83E69921}"/>
          </ac:spMkLst>
        </pc:spChg>
        <pc:spChg chg="add mod">
          <ac:chgData name="José Guillén" userId="eb2c5185ff6843d1" providerId="LiveId" clId="{7E186F35-DDC8-4ED4-A2E2-3DB8F3369BD1}" dt="2025-03-17T09:18:02.053" v="1016" actId="14100"/>
          <ac:spMkLst>
            <pc:docMk/>
            <pc:sldMk cId="768566090" sldId="273"/>
            <ac:spMk id="10" creationId="{7A66D665-5282-29C6-CE5A-C1F563B3C435}"/>
          </ac:spMkLst>
        </pc:spChg>
        <pc:spChg chg="add mod">
          <ac:chgData name="José Guillén" userId="eb2c5185ff6843d1" providerId="LiveId" clId="{7E186F35-DDC8-4ED4-A2E2-3DB8F3369BD1}" dt="2025-03-17T09:27:12.211" v="1039" actId="207"/>
          <ac:spMkLst>
            <pc:docMk/>
            <pc:sldMk cId="768566090" sldId="273"/>
            <ac:spMk id="12" creationId="{63F79C78-1529-C787-4124-07FBFD01AC94}"/>
          </ac:spMkLst>
        </pc:spChg>
        <pc:spChg chg="add mod">
          <ac:chgData name="José Guillén" userId="eb2c5185ff6843d1" providerId="LiveId" clId="{7E186F35-DDC8-4ED4-A2E2-3DB8F3369BD1}" dt="2025-03-17T09:27:12.211" v="1039" actId="207"/>
          <ac:spMkLst>
            <pc:docMk/>
            <pc:sldMk cId="768566090" sldId="273"/>
            <ac:spMk id="13" creationId="{B7BA5635-580D-00B7-8106-481294E27395}"/>
          </ac:spMkLst>
        </pc:spChg>
        <pc:spChg chg="add mod">
          <ac:chgData name="José Guillén" userId="eb2c5185ff6843d1" providerId="LiveId" clId="{7E186F35-DDC8-4ED4-A2E2-3DB8F3369BD1}" dt="2025-03-17T09:27:12.211" v="1039" actId="207"/>
          <ac:spMkLst>
            <pc:docMk/>
            <pc:sldMk cId="768566090" sldId="273"/>
            <ac:spMk id="14" creationId="{4332F259-FCCA-A644-0D43-F2FC5B92549A}"/>
          </ac:spMkLst>
        </pc:spChg>
        <pc:spChg chg="add mod">
          <ac:chgData name="José Guillén" userId="eb2c5185ff6843d1" providerId="LiveId" clId="{7E186F35-DDC8-4ED4-A2E2-3DB8F3369BD1}" dt="2025-03-17T09:27:12.211" v="1039" actId="207"/>
          <ac:spMkLst>
            <pc:docMk/>
            <pc:sldMk cId="768566090" sldId="273"/>
            <ac:spMk id="15" creationId="{CACC870F-E7EE-1322-1E33-9DE5FA1C4E23}"/>
          </ac:spMkLst>
        </pc:spChg>
        <pc:spChg chg="add mod">
          <ac:chgData name="José Guillén" userId="eb2c5185ff6843d1" providerId="LiveId" clId="{7E186F35-DDC8-4ED4-A2E2-3DB8F3369BD1}" dt="2025-03-17T09:27:12.211" v="1039" actId="207"/>
          <ac:spMkLst>
            <pc:docMk/>
            <pc:sldMk cId="768566090" sldId="273"/>
            <ac:spMk id="16" creationId="{C039366A-1CCF-A0CC-780D-62A0FC112E76}"/>
          </ac:spMkLst>
        </pc:spChg>
        <pc:spChg chg="add mod">
          <ac:chgData name="José Guillén" userId="eb2c5185ff6843d1" providerId="LiveId" clId="{7E186F35-DDC8-4ED4-A2E2-3DB8F3369BD1}" dt="2025-03-17T09:23:26.389" v="1033" actId="1076"/>
          <ac:spMkLst>
            <pc:docMk/>
            <pc:sldMk cId="768566090" sldId="273"/>
            <ac:spMk id="17" creationId="{96133C56-8979-50BD-AEA2-4C727EB6B810}"/>
          </ac:spMkLst>
        </pc:spChg>
        <pc:spChg chg="add mod">
          <ac:chgData name="José Guillén" userId="eb2c5185ff6843d1" providerId="LiveId" clId="{7E186F35-DDC8-4ED4-A2E2-3DB8F3369BD1}" dt="2025-03-17T09:24:26.912" v="1035" actId="1076"/>
          <ac:spMkLst>
            <pc:docMk/>
            <pc:sldMk cId="768566090" sldId="273"/>
            <ac:spMk id="18" creationId="{7CC6B8D7-7350-0366-B1FA-9208EDD90EE8}"/>
          </ac:spMkLst>
        </pc:spChg>
        <pc:spChg chg="add mod">
          <ac:chgData name="José Guillén" userId="eb2c5185ff6843d1" providerId="LiveId" clId="{7E186F35-DDC8-4ED4-A2E2-3DB8F3369BD1}" dt="2025-03-17T09:27:12.211" v="1039" actId="207"/>
          <ac:spMkLst>
            <pc:docMk/>
            <pc:sldMk cId="768566090" sldId="273"/>
            <ac:spMk id="19" creationId="{F74B7405-6335-408B-6842-B52853672E2E}"/>
          </ac:spMkLst>
        </pc:spChg>
      </pc:sldChg>
      <pc:sldChg chg="addSp delSp modSp mod modTransition">
        <pc:chgData name="José Guillén" userId="eb2c5185ff6843d1" providerId="LiveId" clId="{7E186F35-DDC8-4ED4-A2E2-3DB8F3369BD1}" dt="2025-04-02T13:38:27.149" v="3970"/>
        <pc:sldMkLst>
          <pc:docMk/>
          <pc:sldMk cId="1730075871" sldId="274"/>
        </pc:sldMkLst>
        <pc:spChg chg="mod">
          <ac:chgData name="José Guillén" userId="eb2c5185ff6843d1" providerId="LiveId" clId="{7E186F35-DDC8-4ED4-A2E2-3DB8F3369BD1}" dt="2025-03-18T12:29:00.715" v="1654" actId="1076"/>
          <ac:spMkLst>
            <pc:docMk/>
            <pc:sldMk cId="1730075871" sldId="274"/>
            <ac:spMk id="2" creationId="{9EA94180-C4BF-19CB-0E29-05461558875C}"/>
          </ac:spMkLst>
        </pc:spChg>
        <pc:graphicFrameChg chg="mod modGraphic">
          <ac:chgData name="José Guillén" userId="eb2c5185ff6843d1" providerId="LiveId" clId="{7E186F35-DDC8-4ED4-A2E2-3DB8F3369BD1}" dt="2025-03-19T09:53:15.255" v="1932" actId="6549"/>
          <ac:graphicFrameMkLst>
            <pc:docMk/>
            <pc:sldMk cId="1730075871" sldId="274"/>
            <ac:graphicFrameMk id="4" creationId="{55E9942E-49FF-C459-C78A-379B23F0DC48}"/>
          </ac:graphicFrameMkLst>
        </pc:graphicFrameChg>
      </pc:sldChg>
      <pc:sldChg chg="addSp modSp mod modTransition">
        <pc:chgData name="José Guillén" userId="eb2c5185ff6843d1" providerId="LiveId" clId="{7E186F35-DDC8-4ED4-A2E2-3DB8F3369BD1}" dt="2025-04-02T13:38:27.149" v="3970"/>
        <pc:sldMkLst>
          <pc:docMk/>
          <pc:sldMk cId="1794570161" sldId="275"/>
        </pc:sldMkLst>
        <pc:spChg chg="add mod">
          <ac:chgData name="José Guillén" userId="eb2c5185ff6843d1" providerId="LiveId" clId="{7E186F35-DDC8-4ED4-A2E2-3DB8F3369BD1}" dt="2025-03-18T12:50:24.586" v="1671" actId="1076"/>
          <ac:spMkLst>
            <pc:docMk/>
            <pc:sldMk cId="1794570161" sldId="275"/>
            <ac:spMk id="2" creationId="{C5FCECE6-A704-AAE8-A89D-83CDB6630764}"/>
          </ac:spMkLst>
        </pc:spChg>
        <pc:spChg chg="mod">
          <ac:chgData name="José Guillén" userId="eb2c5185ff6843d1" providerId="LiveId" clId="{7E186F35-DDC8-4ED4-A2E2-3DB8F3369BD1}" dt="2025-03-18T12:42:38.942" v="1658" actId="1076"/>
          <ac:spMkLst>
            <pc:docMk/>
            <pc:sldMk cId="1794570161" sldId="275"/>
            <ac:spMk id="7" creationId="{9211C618-4C93-F83D-8DAF-443479EC8356}"/>
          </ac:spMkLst>
        </pc:spChg>
        <pc:picChg chg="add mod">
          <ac:chgData name="José Guillén" userId="eb2c5185ff6843d1" providerId="LiveId" clId="{7E186F35-DDC8-4ED4-A2E2-3DB8F3369BD1}" dt="2025-03-18T12:50:16.334" v="1670" actId="1076"/>
          <ac:picMkLst>
            <pc:docMk/>
            <pc:sldMk cId="1794570161" sldId="275"/>
            <ac:picMk id="3" creationId="{C9CB3F7E-D032-9481-C5BC-203FCDAB0A7F}"/>
          </ac:picMkLst>
        </pc:picChg>
        <pc:picChg chg="mod">
          <ac:chgData name="José Guillén" userId="eb2c5185ff6843d1" providerId="LiveId" clId="{7E186F35-DDC8-4ED4-A2E2-3DB8F3369BD1}" dt="2025-03-18T12:42:33.560" v="1657" actId="1076"/>
          <ac:picMkLst>
            <pc:docMk/>
            <pc:sldMk cId="1794570161" sldId="275"/>
            <ac:picMk id="5" creationId="{4F6A5E3B-FD21-508A-55C3-B6C173A74C53}"/>
          </ac:picMkLst>
        </pc:picChg>
      </pc:sldChg>
      <pc:sldChg chg="modSp mod modTransition">
        <pc:chgData name="José Guillén" userId="eb2c5185ff6843d1" providerId="LiveId" clId="{7E186F35-DDC8-4ED4-A2E2-3DB8F3369BD1}" dt="2025-04-02T13:38:52.390" v="3972"/>
        <pc:sldMkLst>
          <pc:docMk/>
          <pc:sldMk cId="943694671" sldId="277"/>
        </pc:sldMkLst>
        <pc:graphicFrameChg chg="modGraphic">
          <ac:chgData name="José Guillén" userId="eb2c5185ff6843d1" providerId="LiveId" clId="{7E186F35-DDC8-4ED4-A2E2-3DB8F3369BD1}" dt="2025-03-18T12:16:38.613" v="1647" actId="207"/>
          <ac:graphicFrameMkLst>
            <pc:docMk/>
            <pc:sldMk cId="943694671" sldId="277"/>
            <ac:graphicFrameMk id="4" creationId="{57456220-B3C9-4B0E-71D4-6EE59AF94056}"/>
          </ac:graphicFrameMkLst>
        </pc:graphicFrameChg>
      </pc:sldChg>
      <pc:sldChg chg="addSp delSp modSp mod modTransition">
        <pc:chgData name="José Guillén" userId="eb2c5185ff6843d1" providerId="LiveId" clId="{7E186F35-DDC8-4ED4-A2E2-3DB8F3369BD1}" dt="2025-04-02T13:38:27.149" v="3970"/>
        <pc:sldMkLst>
          <pc:docMk/>
          <pc:sldMk cId="1094718360" sldId="278"/>
        </pc:sldMkLst>
        <pc:spChg chg="mod">
          <ac:chgData name="José Guillén" userId="eb2c5185ff6843d1" providerId="LiveId" clId="{7E186F35-DDC8-4ED4-A2E2-3DB8F3369BD1}" dt="2025-03-27T09:25:43.450" v="3950" actId="6549"/>
          <ac:spMkLst>
            <pc:docMk/>
            <pc:sldMk cId="1094718360" sldId="278"/>
            <ac:spMk id="2" creationId="{683B5FA8-125D-4D3E-A1B5-E2A927F151BC}"/>
          </ac:spMkLst>
        </pc:spChg>
        <pc:spChg chg="mod">
          <ac:chgData name="José Guillén" userId="eb2c5185ff6843d1" providerId="LiveId" clId="{7E186F35-DDC8-4ED4-A2E2-3DB8F3369BD1}" dt="2025-03-20T13:37:56.618" v="2299" actId="1076"/>
          <ac:spMkLst>
            <pc:docMk/>
            <pc:sldMk cId="1094718360" sldId="278"/>
            <ac:spMk id="5" creationId="{E4BD3FE8-6A1D-B74E-C78A-6F311EFE315C}"/>
          </ac:spMkLst>
        </pc:spChg>
        <pc:graphicFrameChg chg="mod modGraphic">
          <ac:chgData name="José Guillén" userId="eb2c5185ff6843d1" providerId="LiveId" clId="{7E186F35-DDC8-4ED4-A2E2-3DB8F3369BD1}" dt="2025-03-20T13:37:51.102" v="2298" actId="1076"/>
          <ac:graphicFrameMkLst>
            <pc:docMk/>
            <pc:sldMk cId="1094718360" sldId="278"/>
            <ac:graphicFrameMk id="4" creationId="{F9F4A13C-D3AD-59E4-8BF8-52540CC8529A}"/>
          </ac:graphicFrameMkLst>
        </pc:graphicFrameChg>
      </pc:sldChg>
      <pc:sldChg chg="addSp delSp modSp mod modTransition">
        <pc:chgData name="José Guillén" userId="eb2c5185ff6843d1" providerId="LiveId" clId="{7E186F35-DDC8-4ED4-A2E2-3DB8F3369BD1}" dt="2025-04-02T13:38:27.149" v="3970"/>
        <pc:sldMkLst>
          <pc:docMk/>
          <pc:sldMk cId="2568748942" sldId="279"/>
        </pc:sldMkLst>
      </pc:sldChg>
      <pc:sldChg chg="modTransition">
        <pc:chgData name="José Guillén" userId="eb2c5185ff6843d1" providerId="LiveId" clId="{7E186F35-DDC8-4ED4-A2E2-3DB8F3369BD1}" dt="2025-04-02T13:38:27.149" v="3970"/>
        <pc:sldMkLst>
          <pc:docMk/>
          <pc:sldMk cId="2826383817" sldId="285"/>
        </pc:sldMkLst>
      </pc:sldChg>
      <pc:sldChg chg="modTransition">
        <pc:chgData name="José Guillén" userId="eb2c5185ff6843d1" providerId="LiveId" clId="{7E186F35-DDC8-4ED4-A2E2-3DB8F3369BD1}" dt="2025-04-02T13:38:27.149" v="3970"/>
        <pc:sldMkLst>
          <pc:docMk/>
          <pc:sldMk cId="2379669688" sldId="286"/>
        </pc:sldMkLst>
      </pc:sldChg>
      <pc:sldChg chg="modSp mod modTransition">
        <pc:chgData name="José Guillén" userId="eb2c5185ff6843d1" providerId="LiveId" clId="{7E186F35-DDC8-4ED4-A2E2-3DB8F3369BD1}" dt="2025-04-02T13:38:27.149" v="3970"/>
        <pc:sldMkLst>
          <pc:docMk/>
          <pc:sldMk cId="26377350" sldId="287"/>
        </pc:sldMkLst>
        <pc:picChg chg="mod">
          <ac:chgData name="José Guillén" userId="eb2c5185ff6843d1" providerId="LiveId" clId="{7E186F35-DDC8-4ED4-A2E2-3DB8F3369BD1}" dt="2025-03-21T20:56:55.662" v="3575" actId="1076"/>
          <ac:picMkLst>
            <pc:docMk/>
            <pc:sldMk cId="26377350" sldId="287"/>
            <ac:picMk id="3" creationId="{7C91FC13-965E-7C13-A742-949E8E4E29EA}"/>
          </ac:picMkLst>
        </pc:picChg>
      </pc:sldChg>
      <pc:sldChg chg="modSp mod ord modTransition">
        <pc:chgData name="José Guillén" userId="eb2c5185ff6843d1" providerId="LiveId" clId="{7E186F35-DDC8-4ED4-A2E2-3DB8F3369BD1}" dt="2025-04-02T13:38:27.149" v="3970"/>
        <pc:sldMkLst>
          <pc:docMk/>
          <pc:sldMk cId="4038558686" sldId="288"/>
        </pc:sldMkLst>
        <pc:spChg chg="mod">
          <ac:chgData name="José Guillén" userId="eb2c5185ff6843d1" providerId="LiveId" clId="{7E186F35-DDC8-4ED4-A2E2-3DB8F3369BD1}" dt="2025-03-16T15:45:02.388" v="546" actId="6549"/>
          <ac:spMkLst>
            <pc:docMk/>
            <pc:sldMk cId="4038558686" sldId="288"/>
            <ac:spMk id="2" creationId="{00AD80FD-D8E7-BCB2-B051-30206755CFE7}"/>
          </ac:spMkLst>
        </pc:spChg>
      </pc:sldChg>
      <pc:sldChg chg="ord modTransition">
        <pc:chgData name="José Guillén" userId="eb2c5185ff6843d1" providerId="LiveId" clId="{7E186F35-DDC8-4ED4-A2E2-3DB8F3369BD1}" dt="2025-04-02T13:38:27.149" v="3970"/>
        <pc:sldMkLst>
          <pc:docMk/>
          <pc:sldMk cId="853291089" sldId="289"/>
        </pc:sldMkLst>
      </pc:sldChg>
      <pc:sldChg chg="modTransition">
        <pc:chgData name="José Guillén" userId="eb2c5185ff6843d1" providerId="LiveId" clId="{7E186F35-DDC8-4ED4-A2E2-3DB8F3369BD1}" dt="2025-04-02T13:38:27.149" v="3970"/>
        <pc:sldMkLst>
          <pc:docMk/>
          <pc:sldMk cId="2973099719" sldId="290"/>
        </pc:sldMkLst>
      </pc:sldChg>
      <pc:sldChg chg="addSp delSp modSp mod modTransition">
        <pc:chgData name="José Guillén" userId="eb2c5185ff6843d1" providerId="LiveId" clId="{7E186F35-DDC8-4ED4-A2E2-3DB8F3369BD1}" dt="2025-04-02T13:38:27.149" v="3970"/>
        <pc:sldMkLst>
          <pc:docMk/>
          <pc:sldMk cId="666844736" sldId="291"/>
        </pc:sldMkLst>
        <pc:spChg chg="mod">
          <ac:chgData name="José Guillén" userId="eb2c5185ff6843d1" providerId="LiveId" clId="{7E186F35-DDC8-4ED4-A2E2-3DB8F3369BD1}" dt="2025-03-20T15:20:09.897" v="2876" actId="20577"/>
          <ac:spMkLst>
            <pc:docMk/>
            <pc:sldMk cId="666844736" sldId="291"/>
            <ac:spMk id="3" creationId="{8E44AA23-8E01-F4E0-2764-199936DA9378}"/>
          </ac:spMkLst>
        </pc:spChg>
      </pc:sldChg>
      <pc:sldChg chg="modTransition">
        <pc:chgData name="José Guillén" userId="eb2c5185ff6843d1" providerId="LiveId" clId="{7E186F35-DDC8-4ED4-A2E2-3DB8F3369BD1}" dt="2025-04-02T13:38:27.149" v="3970"/>
        <pc:sldMkLst>
          <pc:docMk/>
          <pc:sldMk cId="1921474322" sldId="292"/>
        </pc:sldMkLst>
      </pc:sldChg>
      <pc:sldChg chg="addSp delSp modSp new mod modTransition setBg">
        <pc:chgData name="José Guillén" userId="eb2c5185ff6843d1" providerId="LiveId" clId="{7E186F35-DDC8-4ED4-A2E2-3DB8F3369BD1}" dt="2025-04-10T07:08:19.914" v="4064" actId="26606"/>
        <pc:sldMkLst>
          <pc:docMk/>
          <pc:sldMk cId="2611132710" sldId="293"/>
        </pc:sldMkLst>
        <pc:spChg chg="mod">
          <ac:chgData name="José Guillén" userId="eb2c5185ff6843d1" providerId="LiveId" clId="{7E186F35-DDC8-4ED4-A2E2-3DB8F3369BD1}" dt="2025-04-10T07:08:19.914" v="4064" actId="26606"/>
          <ac:spMkLst>
            <pc:docMk/>
            <pc:sldMk cId="2611132710" sldId="293"/>
            <ac:spMk id="2" creationId="{FEE87C5C-3B8B-81C0-5CAA-F581F390A1A7}"/>
          </ac:spMkLst>
        </pc:spChg>
        <pc:spChg chg="add del mod">
          <ac:chgData name="José Guillén" userId="eb2c5185ff6843d1" providerId="LiveId" clId="{7E186F35-DDC8-4ED4-A2E2-3DB8F3369BD1}" dt="2025-04-10T07:08:19.914" v="4064" actId="26606"/>
          <ac:spMkLst>
            <pc:docMk/>
            <pc:sldMk cId="2611132710" sldId="293"/>
            <ac:spMk id="3" creationId="{B3F31C9C-4C24-118C-ECF8-DA69719076BA}"/>
          </ac:spMkLst>
        </pc:spChg>
        <pc:spChg chg="add">
          <ac:chgData name="José Guillén" userId="eb2c5185ff6843d1" providerId="LiveId" clId="{7E186F35-DDC8-4ED4-A2E2-3DB8F3369BD1}" dt="2025-04-10T07:08:19.914" v="4064" actId="26606"/>
          <ac:spMkLst>
            <pc:docMk/>
            <pc:sldMk cId="2611132710" sldId="293"/>
            <ac:spMk id="9" creationId="{2E442304-DDBD-4F7B-8017-36BCC863FB40}"/>
          </ac:spMkLst>
        </pc:spChg>
        <pc:spChg chg="add">
          <ac:chgData name="José Guillén" userId="eb2c5185ff6843d1" providerId="LiveId" clId="{7E186F35-DDC8-4ED4-A2E2-3DB8F3369BD1}" dt="2025-04-10T07:08:19.914" v="4064" actId="26606"/>
          <ac:spMkLst>
            <pc:docMk/>
            <pc:sldMk cId="2611132710" sldId="293"/>
            <ac:spMk id="11" creationId="{5E107275-3853-46FD-A241-DE4355A42675}"/>
          </ac:spMkLst>
        </pc:spChg>
        <pc:graphicFrameChg chg="add">
          <ac:chgData name="José Guillén" userId="eb2c5185ff6843d1" providerId="LiveId" clId="{7E186F35-DDC8-4ED4-A2E2-3DB8F3369BD1}" dt="2025-04-10T07:08:19.914" v="4064" actId="26606"/>
          <ac:graphicFrameMkLst>
            <pc:docMk/>
            <pc:sldMk cId="2611132710" sldId="293"/>
            <ac:graphicFrameMk id="5" creationId="{841CF563-120B-7C55-CE25-5313BCF7B9BF}"/>
          </ac:graphicFrameMkLst>
        </pc:graphicFrameChg>
      </pc:sldChg>
      <pc:sldChg chg="addSp delSp modSp new mod modTransition">
        <pc:chgData name="José Guillén" userId="eb2c5185ff6843d1" providerId="LiveId" clId="{7E186F35-DDC8-4ED4-A2E2-3DB8F3369BD1}" dt="2025-04-02T13:38:27.149" v="3970"/>
        <pc:sldMkLst>
          <pc:docMk/>
          <pc:sldMk cId="86168751" sldId="294"/>
        </pc:sldMkLst>
        <pc:spChg chg="mod">
          <ac:chgData name="José Guillén" userId="eb2c5185ff6843d1" providerId="LiveId" clId="{7E186F35-DDC8-4ED4-A2E2-3DB8F3369BD1}" dt="2025-03-16T16:14:39.004" v="600" actId="20577"/>
          <ac:spMkLst>
            <pc:docMk/>
            <pc:sldMk cId="86168751" sldId="294"/>
            <ac:spMk id="2" creationId="{B520D2FA-29EC-D1D1-A478-86B6F2A9E0D9}"/>
          </ac:spMkLst>
        </pc:spChg>
        <pc:spChg chg="add mod">
          <ac:chgData name="José Guillén" userId="eb2c5185ff6843d1" providerId="LiveId" clId="{7E186F35-DDC8-4ED4-A2E2-3DB8F3369BD1}" dt="2025-03-17T09:08:42.453" v="991" actId="20577"/>
          <ac:spMkLst>
            <pc:docMk/>
            <pc:sldMk cId="86168751" sldId="294"/>
            <ac:spMk id="7" creationId="{6CFB45F9-BD78-1DC8-417E-491CEB81E345}"/>
          </ac:spMkLst>
        </pc:spChg>
        <pc:spChg chg="add mod">
          <ac:chgData name="José Guillén" userId="eb2c5185ff6843d1" providerId="LiveId" clId="{7E186F35-DDC8-4ED4-A2E2-3DB8F3369BD1}" dt="2025-03-16T16:31:01.922" v="713" actId="1076"/>
          <ac:spMkLst>
            <pc:docMk/>
            <pc:sldMk cId="86168751" sldId="294"/>
            <ac:spMk id="8" creationId="{76B5E825-CCF8-9F71-D7DD-20D2CFEDF0E0}"/>
          </ac:spMkLst>
        </pc:spChg>
        <pc:spChg chg="add mod">
          <ac:chgData name="José Guillén" userId="eb2c5185ff6843d1" providerId="LiveId" clId="{7E186F35-DDC8-4ED4-A2E2-3DB8F3369BD1}" dt="2025-03-16T16:31:01.922" v="713" actId="1076"/>
          <ac:spMkLst>
            <pc:docMk/>
            <pc:sldMk cId="86168751" sldId="294"/>
            <ac:spMk id="9" creationId="{6DCD7669-E0D5-B16C-7DB8-65565206FA84}"/>
          </ac:spMkLst>
        </pc:spChg>
        <pc:spChg chg="add mod">
          <ac:chgData name="José Guillén" userId="eb2c5185ff6843d1" providerId="LiveId" clId="{7E186F35-DDC8-4ED4-A2E2-3DB8F3369BD1}" dt="2025-03-16T16:42:57.877" v="743" actId="14100"/>
          <ac:spMkLst>
            <pc:docMk/>
            <pc:sldMk cId="86168751" sldId="294"/>
            <ac:spMk id="31" creationId="{92C77C5B-FB42-16C2-D359-37A02B635474}"/>
          </ac:spMkLst>
        </pc:spChg>
        <pc:spChg chg="add mod">
          <ac:chgData name="José Guillén" userId="eb2c5185ff6843d1" providerId="LiveId" clId="{7E186F35-DDC8-4ED4-A2E2-3DB8F3369BD1}" dt="2025-03-16T16:41:27.280" v="740" actId="1076"/>
          <ac:spMkLst>
            <pc:docMk/>
            <pc:sldMk cId="86168751" sldId="294"/>
            <ac:spMk id="42" creationId="{1FE503F1-F78E-FBAE-7E47-4EA91BBC3634}"/>
          </ac:spMkLst>
        </pc:spChg>
        <pc:spChg chg="add mod">
          <ac:chgData name="José Guillén" userId="eb2c5185ff6843d1" providerId="LiveId" clId="{7E186F35-DDC8-4ED4-A2E2-3DB8F3369BD1}" dt="2025-03-16T16:43:40.060" v="745" actId="1076"/>
          <ac:spMkLst>
            <pc:docMk/>
            <pc:sldMk cId="86168751" sldId="294"/>
            <ac:spMk id="44" creationId="{286133CB-C92C-1AA6-59E7-9BF1D06C59C0}"/>
          </ac:spMkLst>
        </pc:spChg>
        <pc:spChg chg="add mod">
          <ac:chgData name="José Guillén" userId="eb2c5185ff6843d1" providerId="LiveId" clId="{7E186F35-DDC8-4ED4-A2E2-3DB8F3369BD1}" dt="2025-03-16T16:47:40.207" v="962" actId="5793"/>
          <ac:spMkLst>
            <pc:docMk/>
            <pc:sldMk cId="86168751" sldId="294"/>
            <ac:spMk id="45" creationId="{842325C8-04C2-BE88-3FD2-FBC3864968ED}"/>
          </ac:spMkLst>
        </pc:spChg>
        <pc:cxnChg chg="add mod">
          <ac:chgData name="José Guillén" userId="eb2c5185ff6843d1" providerId="LiveId" clId="{7E186F35-DDC8-4ED4-A2E2-3DB8F3369BD1}" dt="2025-03-16T16:31:01.922" v="713" actId="1076"/>
          <ac:cxnSpMkLst>
            <pc:docMk/>
            <pc:sldMk cId="86168751" sldId="294"/>
            <ac:cxnSpMk id="17" creationId="{15416FAF-C802-EE2C-E4D5-B357B87017DC}"/>
          </ac:cxnSpMkLst>
        </pc:cxnChg>
        <pc:cxnChg chg="add mod">
          <ac:chgData name="José Guillén" userId="eb2c5185ff6843d1" providerId="LiveId" clId="{7E186F35-DDC8-4ED4-A2E2-3DB8F3369BD1}" dt="2025-03-16T16:31:01.922" v="713" actId="1076"/>
          <ac:cxnSpMkLst>
            <pc:docMk/>
            <pc:sldMk cId="86168751" sldId="294"/>
            <ac:cxnSpMk id="18" creationId="{E5D853D1-1314-AC44-787A-13AA3E4B4359}"/>
          </ac:cxnSpMkLst>
        </pc:cxnChg>
        <pc:cxnChg chg="add mod">
          <ac:chgData name="José Guillén" userId="eb2c5185ff6843d1" providerId="LiveId" clId="{7E186F35-DDC8-4ED4-A2E2-3DB8F3369BD1}" dt="2025-03-16T16:31:01.922" v="713" actId="1076"/>
          <ac:cxnSpMkLst>
            <pc:docMk/>
            <pc:sldMk cId="86168751" sldId="294"/>
            <ac:cxnSpMk id="19" creationId="{C84F67EE-14C6-975E-5C3D-D0AF2465BBB9}"/>
          </ac:cxnSpMkLst>
        </pc:cxnChg>
        <pc:cxnChg chg="add mod">
          <ac:chgData name="José Guillén" userId="eb2c5185ff6843d1" providerId="LiveId" clId="{7E186F35-DDC8-4ED4-A2E2-3DB8F3369BD1}" dt="2025-03-16T16:35:19.703" v="726" actId="13822"/>
          <ac:cxnSpMkLst>
            <pc:docMk/>
            <pc:sldMk cId="86168751" sldId="294"/>
            <ac:cxnSpMk id="35" creationId="{B6450AF4-D16A-08F1-488F-7A7BDA4D1168}"/>
          </ac:cxnSpMkLst>
        </pc:cxnChg>
        <pc:cxnChg chg="add mod">
          <ac:chgData name="José Guillén" userId="eb2c5185ff6843d1" providerId="LiveId" clId="{7E186F35-DDC8-4ED4-A2E2-3DB8F3369BD1}" dt="2025-03-16T16:39:12.904" v="729" actId="13822"/>
          <ac:cxnSpMkLst>
            <pc:docMk/>
            <pc:sldMk cId="86168751" sldId="294"/>
            <ac:cxnSpMk id="39" creationId="{910012EE-E2D0-8579-5BBD-DA3D02C84D36}"/>
          </ac:cxnSpMkLst>
        </pc:cxnChg>
        <pc:cxnChg chg="add mod">
          <ac:chgData name="José Guillén" userId="eb2c5185ff6843d1" providerId="LiveId" clId="{7E186F35-DDC8-4ED4-A2E2-3DB8F3369BD1}" dt="2025-03-16T16:40:00.997" v="732" actId="13822"/>
          <ac:cxnSpMkLst>
            <pc:docMk/>
            <pc:sldMk cId="86168751" sldId="294"/>
            <ac:cxnSpMk id="41" creationId="{AAA56575-0C89-69AE-0465-73368E08CF8E}"/>
          </ac:cxnSpMkLst>
        </pc:cxnChg>
        <pc:cxnChg chg="add mod">
          <ac:chgData name="José Guillén" userId="eb2c5185ff6843d1" providerId="LiveId" clId="{7E186F35-DDC8-4ED4-A2E2-3DB8F3369BD1}" dt="2025-03-16T16:42:51.775" v="742" actId="1076"/>
          <ac:cxnSpMkLst>
            <pc:docMk/>
            <pc:sldMk cId="86168751" sldId="294"/>
            <ac:cxnSpMk id="43" creationId="{DE0DE24A-5297-B494-9109-9EBBEF725FE9}"/>
          </ac:cxnSpMkLst>
        </pc:cxnChg>
      </pc:sldChg>
      <pc:sldChg chg="addSp delSp modSp add mod ord modTransition">
        <pc:chgData name="José Guillén" userId="eb2c5185ff6843d1" providerId="LiveId" clId="{7E186F35-DDC8-4ED4-A2E2-3DB8F3369BD1}" dt="2025-04-02T13:38:27.149" v="3970"/>
        <pc:sldMkLst>
          <pc:docMk/>
          <pc:sldMk cId="3848334756" sldId="295"/>
        </pc:sldMkLst>
        <pc:graphicFrameChg chg="add mod modGraphic">
          <ac:chgData name="José Guillén" userId="eb2c5185ff6843d1" providerId="LiveId" clId="{7E186F35-DDC8-4ED4-A2E2-3DB8F3369BD1}" dt="2025-03-20T15:03:31.327" v="2811" actId="20577"/>
          <ac:graphicFrameMkLst>
            <pc:docMk/>
            <pc:sldMk cId="3848334756" sldId="295"/>
            <ac:graphicFrameMk id="3" creationId="{89505DDF-842D-06F7-AB3A-57C27879D02E}"/>
          </ac:graphicFrameMkLst>
        </pc:graphicFrameChg>
        <pc:graphicFrameChg chg="mod modGraphic">
          <ac:chgData name="José Guillén" userId="eb2c5185ff6843d1" providerId="LiveId" clId="{7E186F35-DDC8-4ED4-A2E2-3DB8F3369BD1}" dt="2025-03-20T15:15:29.295" v="2865" actId="6549"/>
          <ac:graphicFrameMkLst>
            <pc:docMk/>
            <pc:sldMk cId="3848334756" sldId="295"/>
            <ac:graphicFrameMk id="6" creationId="{88827BF1-B8A9-31FF-326C-A6FB07B716E3}"/>
          </ac:graphicFrameMkLst>
        </pc:graphicFrameChg>
        <pc:graphicFrameChg chg="mod modGraphic">
          <ac:chgData name="José Guillén" userId="eb2c5185ff6843d1" providerId="LiveId" clId="{7E186F35-DDC8-4ED4-A2E2-3DB8F3369BD1}" dt="2025-03-20T15:17:19.860" v="2872" actId="20577"/>
          <ac:graphicFrameMkLst>
            <pc:docMk/>
            <pc:sldMk cId="3848334756" sldId="295"/>
            <ac:graphicFrameMk id="10" creationId="{83097BD5-6459-39F6-E23B-AFBF4FF5DCF5}"/>
          </ac:graphicFrameMkLst>
        </pc:graphicFrameChg>
      </pc:sldChg>
      <pc:sldChg chg="addSp delSp modSp add mod modTransition">
        <pc:chgData name="José Guillén" userId="eb2c5185ff6843d1" providerId="LiveId" clId="{7E186F35-DDC8-4ED4-A2E2-3DB8F3369BD1}" dt="2025-04-02T13:38:27.149" v="3970"/>
        <pc:sldMkLst>
          <pc:docMk/>
          <pc:sldMk cId="3488884157" sldId="296"/>
        </pc:sldMkLst>
        <pc:spChg chg="mod">
          <ac:chgData name="José Guillén" userId="eb2c5185ff6843d1" providerId="LiveId" clId="{7E186F35-DDC8-4ED4-A2E2-3DB8F3369BD1}" dt="2025-03-20T14:12:19.840" v="2437" actId="14100"/>
          <ac:spMkLst>
            <pc:docMk/>
            <pc:sldMk cId="3488884157" sldId="296"/>
            <ac:spMk id="2" creationId="{059D7C84-589C-75CD-02D7-8C78BAC544F7}"/>
          </ac:spMkLst>
        </pc:spChg>
        <pc:spChg chg="mod">
          <ac:chgData name="José Guillén" userId="eb2c5185ff6843d1" providerId="LiveId" clId="{7E186F35-DDC8-4ED4-A2E2-3DB8F3369BD1}" dt="2025-03-20T14:18:44.383" v="2704" actId="12"/>
          <ac:spMkLst>
            <pc:docMk/>
            <pc:sldMk cId="3488884157" sldId="296"/>
            <ac:spMk id="3" creationId="{1F9846F4-819D-F510-8471-73051990BCA3}"/>
          </ac:spMkLst>
        </pc:spChg>
        <pc:picChg chg="add mod">
          <ac:chgData name="José Guillén" userId="eb2c5185ff6843d1" providerId="LiveId" clId="{7E186F35-DDC8-4ED4-A2E2-3DB8F3369BD1}" dt="2025-03-20T14:21:31.260" v="2713" actId="14100"/>
          <ac:picMkLst>
            <pc:docMk/>
            <pc:sldMk cId="3488884157" sldId="296"/>
            <ac:picMk id="5" creationId="{DE498479-8BD8-090E-A69D-9EE6BD7109C2}"/>
          </ac:picMkLst>
        </pc:picChg>
      </pc:sldChg>
      <pc:sldChg chg="addSp delSp modSp add mod modTransition">
        <pc:chgData name="José Guillén" userId="eb2c5185ff6843d1" providerId="LiveId" clId="{7E186F35-DDC8-4ED4-A2E2-3DB8F3369BD1}" dt="2025-04-02T13:38:27.149" v="3970"/>
        <pc:sldMkLst>
          <pc:docMk/>
          <pc:sldMk cId="3173916051" sldId="297"/>
        </pc:sldMkLst>
        <pc:spChg chg="add mod">
          <ac:chgData name="José Guillén" userId="eb2c5185ff6843d1" providerId="LiveId" clId="{7E186F35-DDC8-4ED4-A2E2-3DB8F3369BD1}" dt="2025-03-27T10:00:38.206" v="3969" actId="14100"/>
          <ac:spMkLst>
            <pc:docMk/>
            <pc:sldMk cId="3173916051" sldId="297"/>
            <ac:spMk id="2" creationId="{7EC6C8C2-83C8-E656-FE12-8F44ECD24E41}"/>
          </ac:spMkLst>
        </pc:spChg>
        <pc:spChg chg="mod">
          <ac:chgData name="José Guillén" userId="eb2c5185ff6843d1" providerId="LiveId" clId="{7E186F35-DDC8-4ED4-A2E2-3DB8F3369BD1}" dt="2025-03-27T08:35:44.908" v="3653" actId="6549"/>
          <ac:spMkLst>
            <pc:docMk/>
            <pc:sldMk cId="3173916051" sldId="297"/>
            <ac:spMk id="3" creationId="{6C6962B2-E6CB-3B97-BC92-FF9905740F57}"/>
          </ac:spMkLst>
        </pc:spChg>
        <pc:picChg chg="add mod">
          <ac:chgData name="José Guillén" userId="eb2c5185ff6843d1" providerId="LiveId" clId="{7E186F35-DDC8-4ED4-A2E2-3DB8F3369BD1}" dt="2025-03-27T08:32:45.888" v="3577" actId="14100"/>
          <ac:picMkLst>
            <pc:docMk/>
            <pc:sldMk cId="3173916051" sldId="297"/>
            <ac:picMk id="13" creationId="{CC5E8E89-3E45-25DA-BBDB-C9CB72947D66}"/>
          </ac:picMkLst>
        </pc:picChg>
      </pc:sldChg>
      <pc:sldChg chg="addSp delSp modSp new mod ord modTransition setBg setClrOvrMap">
        <pc:chgData name="José Guillén" userId="eb2c5185ff6843d1" providerId="LiveId" clId="{7E186F35-DDC8-4ED4-A2E2-3DB8F3369BD1}" dt="2025-04-10T07:07:50.362" v="4063" actId="26606"/>
        <pc:sldMkLst>
          <pc:docMk/>
          <pc:sldMk cId="3765331631" sldId="298"/>
        </pc:sldMkLst>
        <pc:spChg chg="mod">
          <ac:chgData name="José Guillén" userId="eb2c5185ff6843d1" providerId="LiveId" clId="{7E186F35-DDC8-4ED4-A2E2-3DB8F3369BD1}" dt="2025-04-10T07:07:50.362" v="4063" actId="26606"/>
          <ac:spMkLst>
            <pc:docMk/>
            <pc:sldMk cId="3765331631" sldId="298"/>
            <ac:spMk id="2" creationId="{4B41F73F-AFB2-2B4A-C052-48FB1453E723}"/>
          </ac:spMkLst>
        </pc:spChg>
        <pc:spChg chg="add del mod">
          <ac:chgData name="José Guillén" userId="eb2c5185ff6843d1" providerId="LiveId" clId="{7E186F35-DDC8-4ED4-A2E2-3DB8F3369BD1}" dt="2025-04-10T07:06:02.348" v="4054" actId="478"/>
          <ac:spMkLst>
            <pc:docMk/>
            <pc:sldMk cId="3765331631" sldId="298"/>
            <ac:spMk id="4" creationId="{B30A4291-0354-458A-D246-0F1577342319}"/>
          </ac:spMkLst>
        </pc:spChg>
        <pc:spChg chg="add mod">
          <ac:chgData name="José Guillén" userId="eb2c5185ff6843d1" providerId="LiveId" clId="{7E186F35-DDC8-4ED4-A2E2-3DB8F3369BD1}" dt="2025-04-10T07:07:50.362" v="4063" actId="26606"/>
          <ac:spMkLst>
            <pc:docMk/>
            <pc:sldMk cId="3765331631" sldId="298"/>
            <ac:spMk id="6" creationId="{30C1F5BD-9307-4377-1671-48969E4E30BC}"/>
          </ac:spMkLst>
        </pc:spChg>
        <pc:spChg chg="add del">
          <ac:chgData name="José Guillén" userId="eb2c5185ff6843d1" providerId="LiveId" clId="{7E186F35-DDC8-4ED4-A2E2-3DB8F3369BD1}" dt="2025-04-10T07:07:50.350" v="4062" actId="26606"/>
          <ac:spMkLst>
            <pc:docMk/>
            <pc:sldMk cId="3765331631" sldId="298"/>
            <ac:spMk id="13" creationId="{71B2258F-86CA-4D4D-8270-BC05FCDEBFB3}"/>
          </ac:spMkLst>
        </pc:spChg>
        <pc:spChg chg="add">
          <ac:chgData name="José Guillén" userId="eb2c5185ff6843d1" providerId="LiveId" clId="{7E186F35-DDC8-4ED4-A2E2-3DB8F3369BD1}" dt="2025-04-10T07:07:50.362" v="4063" actId="26606"/>
          <ac:spMkLst>
            <pc:docMk/>
            <pc:sldMk cId="3765331631" sldId="298"/>
            <ac:spMk id="15" creationId="{F49775AF-8896-43EE-92C6-83497D6DC56F}"/>
          </ac:spMkLst>
        </pc:spChg>
        <pc:spChg chg="add">
          <ac:chgData name="José Guillén" userId="eb2c5185ff6843d1" providerId="LiveId" clId="{7E186F35-DDC8-4ED4-A2E2-3DB8F3369BD1}" dt="2025-04-10T07:07:50.362" v="4063" actId="26606"/>
          <ac:spMkLst>
            <pc:docMk/>
            <pc:sldMk cId="3765331631" sldId="298"/>
            <ac:spMk id="16" creationId="{9B7AD9F6-8CE7-4299-8FC6-328F4DCD3FF9}"/>
          </ac:spMkLst>
        </pc:spChg>
        <pc:picChg chg="add del mod">
          <ac:chgData name="José Guillén" userId="eb2c5185ff6843d1" providerId="LiveId" clId="{7E186F35-DDC8-4ED4-A2E2-3DB8F3369BD1}" dt="2025-04-10T07:05:40.996" v="4053" actId="478"/>
          <ac:picMkLst>
            <pc:docMk/>
            <pc:sldMk cId="3765331631" sldId="298"/>
            <ac:picMk id="5" creationId="{79DB4AE4-B0AB-E27C-3BD6-73AC2D08362A}"/>
          </ac:picMkLst>
        </pc:picChg>
        <pc:picChg chg="add mod ord">
          <ac:chgData name="José Guillén" userId="eb2c5185ff6843d1" providerId="LiveId" clId="{7E186F35-DDC8-4ED4-A2E2-3DB8F3369BD1}" dt="2025-04-10T07:07:50.362" v="4063" actId="26606"/>
          <ac:picMkLst>
            <pc:docMk/>
            <pc:sldMk cId="3765331631" sldId="298"/>
            <ac:picMk id="8" creationId="{110A3002-35E8-C74E-BDBF-937370A05C92}"/>
          </ac:picMkLst>
        </pc:picChg>
      </pc:sldChg>
      <pc:sldMasterChg chg="modTransition modSldLayout">
        <pc:chgData name="José Guillén" userId="eb2c5185ff6843d1" providerId="LiveId" clId="{7E186F35-DDC8-4ED4-A2E2-3DB8F3369BD1}" dt="2025-04-02T13:38:27.149" v="3970"/>
        <pc:sldMasterMkLst>
          <pc:docMk/>
          <pc:sldMasterMk cId="3059598860" sldId="2147483648"/>
        </pc:sldMasterMkLst>
        <pc:sldLayoutChg chg="modTransition">
          <pc:chgData name="José Guillén" userId="eb2c5185ff6843d1" providerId="LiveId" clId="{7E186F35-DDC8-4ED4-A2E2-3DB8F3369BD1}" dt="2025-04-02T13:38:27.149" v="3970"/>
          <pc:sldLayoutMkLst>
            <pc:docMk/>
            <pc:sldMasterMk cId="3059598860" sldId="2147483648"/>
            <pc:sldLayoutMk cId="3197923012" sldId="2147483649"/>
          </pc:sldLayoutMkLst>
        </pc:sldLayoutChg>
        <pc:sldLayoutChg chg="modTransition">
          <pc:chgData name="José Guillén" userId="eb2c5185ff6843d1" providerId="LiveId" clId="{7E186F35-DDC8-4ED4-A2E2-3DB8F3369BD1}" dt="2025-04-02T13:38:27.149" v="3970"/>
          <pc:sldLayoutMkLst>
            <pc:docMk/>
            <pc:sldMasterMk cId="3059598860" sldId="2147483648"/>
            <pc:sldLayoutMk cId="60762399" sldId="2147483650"/>
          </pc:sldLayoutMkLst>
        </pc:sldLayoutChg>
        <pc:sldLayoutChg chg="modTransition">
          <pc:chgData name="José Guillén" userId="eb2c5185ff6843d1" providerId="LiveId" clId="{7E186F35-DDC8-4ED4-A2E2-3DB8F3369BD1}" dt="2025-04-02T13:38:27.149" v="3970"/>
          <pc:sldLayoutMkLst>
            <pc:docMk/>
            <pc:sldMasterMk cId="3059598860" sldId="2147483648"/>
            <pc:sldLayoutMk cId="2075029603" sldId="2147483651"/>
          </pc:sldLayoutMkLst>
        </pc:sldLayoutChg>
        <pc:sldLayoutChg chg="modTransition">
          <pc:chgData name="José Guillén" userId="eb2c5185ff6843d1" providerId="LiveId" clId="{7E186F35-DDC8-4ED4-A2E2-3DB8F3369BD1}" dt="2025-04-02T13:38:27.149" v="3970"/>
          <pc:sldLayoutMkLst>
            <pc:docMk/>
            <pc:sldMasterMk cId="3059598860" sldId="2147483648"/>
            <pc:sldLayoutMk cId="3104707512" sldId="2147483652"/>
          </pc:sldLayoutMkLst>
        </pc:sldLayoutChg>
        <pc:sldLayoutChg chg="modTransition">
          <pc:chgData name="José Guillén" userId="eb2c5185ff6843d1" providerId="LiveId" clId="{7E186F35-DDC8-4ED4-A2E2-3DB8F3369BD1}" dt="2025-04-02T13:38:27.149" v="3970"/>
          <pc:sldLayoutMkLst>
            <pc:docMk/>
            <pc:sldMasterMk cId="3059598860" sldId="2147483648"/>
            <pc:sldLayoutMk cId="2004697089" sldId="2147483653"/>
          </pc:sldLayoutMkLst>
        </pc:sldLayoutChg>
        <pc:sldLayoutChg chg="modTransition">
          <pc:chgData name="José Guillén" userId="eb2c5185ff6843d1" providerId="LiveId" clId="{7E186F35-DDC8-4ED4-A2E2-3DB8F3369BD1}" dt="2025-04-02T13:38:27.149" v="3970"/>
          <pc:sldLayoutMkLst>
            <pc:docMk/>
            <pc:sldMasterMk cId="3059598860" sldId="2147483648"/>
            <pc:sldLayoutMk cId="3651355749" sldId="2147483654"/>
          </pc:sldLayoutMkLst>
        </pc:sldLayoutChg>
        <pc:sldLayoutChg chg="modTransition">
          <pc:chgData name="José Guillén" userId="eb2c5185ff6843d1" providerId="LiveId" clId="{7E186F35-DDC8-4ED4-A2E2-3DB8F3369BD1}" dt="2025-04-02T13:38:27.149" v="3970"/>
          <pc:sldLayoutMkLst>
            <pc:docMk/>
            <pc:sldMasterMk cId="3059598860" sldId="2147483648"/>
            <pc:sldLayoutMk cId="2600650900" sldId="2147483655"/>
          </pc:sldLayoutMkLst>
        </pc:sldLayoutChg>
        <pc:sldLayoutChg chg="modTransition">
          <pc:chgData name="José Guillén" userId="eb2c5185ff6843d1" providerId="LiveId" clId="{7E186F35-DDC8-4ED4-A2E2-3DB8F3369BD1}" dt="2025-04-02T13:38:27.149" v="3970"/>
          <pc:sldLayoutMkLst>
            <pc:docMk/>
            <pc:sldMasterMk cId="3059598860" sldId="2147483648"/>
            <pc:sldLayoutMk cId="3087103007" sldId="2147483656"/>
          </pc:sldLayoutMkLst>
        </pc:sldLayoutChg>
        <pc:sldLayoutChg chg="modTransition">
          <pc:chgData name="José Guillén" userId="eb2c5185ff6843d1" providerId="LiveId" clId="{7E186F35-DDC8-4ED4-A2E2-3DB8F3369BD1}" dt="2025-04-02T13:38:27.149" v="3970"/>
          <pc:sldLayoutMkLst>
            <pc:docMk/>
            <pc:sldMasterMk cId="3059598860" sldId="2147483648"/>
            <pc:sldLayoutMk cId="2907547460" sldId="2147483657"/>
          </pc:sldLayoutMkLst>
        </pc:sldLayoutChg>
        <pc:sldLayoutChg chg="modTransition">
          <pc:chgData name="José Guillén" userId="eb2c5185ff6843d1" providerId="LiveId" clId="{7E186F35-DDC8-4ED4-A2E2-3DB8F3369BD1}" dt="2025-04-02T13:38:27.149" v="3970"/>
          <pc:sldLayoutMkLst>
            <pc:docMk/>
            <pc:sldMasterMk cId="3059598860" sldId="2147483648"/>
            <pc:sldLayoutMk cId="181440154" sldId="2147483658"/>
          </pc:sldLayoutMkLst>
        </pc:sldLayoutChg>
        <pc:sldLayoutChg chg="modTransition">
          <pc:chgData name="José Guillén" userId="eb2c5185ff6843d1" providerId="LiveId" clId="{7E186F35-DDC8-4ED4-A2E2-3DB8F3369BD1}" dt="2025-04-02T13:38:27.149" v="3970"/>
          <pc:sldLayoutMkLst>
            <pc:docMk/>
            <pc:sldMasterMk cId="3059598860" sldId="2147483648"/>
            <pc:sldLayoutMk cId="2451850540" sldId="214748365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193252-FA6B-4406-90F7-4E4658EBDCA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D4EB905-EC67-4A59-8C23-9F8D2EE06303}">
      <dgm:prSet/>
      <dgm:spPr/>
      <dgm:t>
        <a:bodyPr/>
        <a:lstStyle/>
        <a:p>
          <a:r>
            <a:rPr lang="es-ES"/>
            <a:t>Universal</a:t>
          </a:r>
          <a:endParaRPr lang="en-US"/>
        </a:p>
      </dgm:t>
    </dgm:pt>
    <dgm:pt modelId="{0A26154E-03FD-4D68-9EF9-858B065E22B8}" type="parTrans" cxnId="{944F8DEF-4037-4BFB-B37B-81E0AD8B50CA}">
      <dgm:prSet/>
      <dgm:spPr/>
      <dgm:t>
        <a:bodyPr/>
        <a:lstStyle/>
        <a:p>
          <a:endParaRPr lang="en-US"/>
        </a:p>
      </dgm:t>
    </dgm:pt>
    <dgm:pt modelId="{3C4DC47B-EC3A-492B-9626-7AB895E73232}" type="sibTrans" cxnId="{944F8DEF-4037-4BFB-B37B-81E0AD8B50CA}">
      <dgm:prSet/>
      <dgm:spPr/>
      <dgm:t>
        <a:bodyPr/>
        <a:lstStyle/>
        <a:p>
          <a:endParaRPr lang="en-US"/>
        </a:p>
      </dgm:t>
    </dgm:pt>
    <dgm:pt modelId="{E0FECDBD-823D-4C97-9D84-2258BD105EDD}">
      <dgm:prSet/>
      <dgm:spPr/>
      <dgm:t>
        <a:bodyPr/>
        <a:lstStyle/>
        <a:p>
          <a:r>
            <a:rPr lang="es-ES"/>
            <a:t>Estabilidad</a:t>
          </a:r>
          <a:endParaRPr lang="en-US"/>
        </a:p>
      </dgm:t>
    </dgm:pt>
    <dgm:pt modelId="{F1D93371-72E7-4C49-8C5D-42FD79B6EEE6}" type="parTrans" cxnId="{A5F5FD55-DED1-47CC-8122-243857B53799}">
      <dgm:prSet/>
      <dgm:spPr/>
      <dgm:t>
        <a:bodyPr/>
        <a:lstStyle/>
        <a:p>
          <a:endParaRPr lang="en-US"/>
        </a:p>
      </dgm:t>
    </dgm:pt>
    <dgm:pt modelId="{F4AA0102-1090-4B8D-96ED-359EF9DD8186}" type="sibTrans" cxnId="{A5F5FD55-DED1-47CC-8122-243857B53799}">
      <dgm:prSet/>
      <dgm:spPr/>
      <dgm:t>
        <a:bodyPr/>
        <a:lstStyle/>
        <a:p>
          <a:endParaRPr lang="en-US"/>
        </a:p>
      </dgm:t>
    </dgm:pt>
    <dgm:pt modelId="{AC1C0C12-5ABB-4C8C-9C27-33F49E5DD085}">
      <dgm:prSet/>
      <dgm:spPr/>
      <dgm:t>
        <a:bodyPr/>
        <a:lstStyle/>
        <a:p>
          <a:r>
            <a:rPr lang="es-ES"/>
            <a:t>Dificultad de almacenamiento</a:t>
          </a:r>
          <a:endParaRPr lang="en-US"/>
        </a:p>
      </dgm:t>
    </dgm:pt>
    <dgm:pt modelId="{8C3CE2B5-C43B-49EB-8B0C-4AA71B2B5CE6}" type="parTrans" cxnId="{12C76D56-2863-4DFE-B3E8-489C7CB529F1}">
      <dgm:prSet/>
      <dgm:spPr/>
      <dgm:t>
        <a:bodyPr/>
        <a:lstStyle/>
        <a:p>
          <a:endParaRPr lang="en-US"/>
        </a:p>
      </dgm:t>
    </dgm:pt>
    <dgm:pt modelId="{B295A721-B926-4BCA-92CE-D4566BF81FBB}" type="sibTrans" cxnId="{12C76D56-2863-4DFE-B3E8-489C7CB529F1}">
      <dgm:prSet/>
      <dgm:spPr/>
      <dgm:t>
        <a:bodyPr/>
        <a:lstStyle/>
        <a:p>
          <a:endParaRPr lang="en-US"/>
        </a:p>
      </dgm:t>
    </dgm:pt>
    <dgm:pt modelId="{BE1E6299-A2D0-4CCC-BE4F-6CF124C81001}" type="pres">
      <dgm:prSet presAssocID="{F1193252-FA6B-4406-90F7-4E4658EBDCA4}" presName="linear" presStyleCnt="0">
        <dgm:presLayoutVars>
          <dgm:animLvl val="lvl"/>
          <dgm:resizeHandles val="exact"/>
        </dgm:presLayoutVars>
      </dgm:prSet>
      <dgm:spPr/>
    </dgm:pt>
    <dgm:pt modelId="{FAA03747-3698-43D7-A565-10B9D54DC85F}" type="pres">
      <dgm:prSet presAssocID="{ED4EB905-EC67-4A59-8C23-9F8D2EE0630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32572A1-B3FB-40A0-8DA4-10E8D4A212CD}" type="pres">
      <dgm:prSet presAssocID="{3C4DC47B-EC3A-492B-9626-7AB895E73232}" presName="spacer" presStyleCnt="0"/>
      <dgm:spPr/>
    </dgm:pt>
    <dgm:pt modelId="{8FA5100F-A0A9-4B86-AECD-2ECA46C03003}" type="pres">
      <dgm:prSet presAssocID="{E0FECDBD-823D-4C97-9D84-2258BD105ED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6C80A20-98F7-4A5B-B797-ACB9E32D0E21}" type="pres">
      <dgm:prSet presAssocID="{F4AA0102-1090-4B8D-96ED-359EF9DD8186}" presName="spacer" presStyleCnt="0"/>
      <dgm:spPr/>
    </dgm:pt>
    <dgm:pt modelId="{10BFB555-30F7-42F3-8E82-40442484CB9E}" type="pres">
      <dgm:prSet presAssocID="{AC1C0C12-5ABB-4C8C-9C27-33F49E5DD08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1D2223D-5103-4841-B6A1-5D9CE316052E}" type="presOf" srcId="{AC1C0C12-5ABB-4C8C-9C27-33F49E5DD085}" destId="{10BFB555-30F7-42F3-8E82-40442484CB9E}" srcOrd="0" destOrd="0" presId="urn:microsoft.com/office/officeart/2005/8/layout/vList2"/>
    <dgm:cxn modelId="{9511AE64-5C5D-4BB5-A1AB-0CDD1B2E7438}" type="presOf" srcId="{ED4EB905-EC67-4A59-8C23-9F8D2EE06303}" destId="{FAA03747-3698-43D7-A565-10B9D54DC85F}" srcOrd="0" destOrd="0" presId="urn:microsoft.com/office/officeart/2005/8/layout/vList2"/>
    <dgm:cxn modelId="{A5F5FD55-DED1-47CC-8122-243857B53799}" srcId="{F1193252-FA6B-4406-90F7-4E4658EBDCA4}" destId="{E0FECDBD-823D-4C97-9D84-2258BD105EDD}" srcOrd="1" destOrd="0" parTransId="{F1D93371-72E7-4C49-8C5D-42FD79B6EEE6}" sibTransId="{F4AA0102-1090-4B8D-96ED-359EF9DD8186}"/>
    <dgm:cxn modelId="{12C76D56-2863-4DFE-B3E8-489C7CB529F1}" srcId="{F1193252-FA6B-4406-90F7-4E4658EBDCA4}" destId="{AC1C0C12-5ABB-4C8C-9C27-33F49E5DD085}" srcOrd="2" destOrd="0" parTransId="{8C3CE2B5-C43B-49EB-8B0C-4AA71B2B5CE6}" sibTransId="{B295A721-B926-4BCA-92CE-D4566BF81FBB}"/>
    <dgm:cxn modelId="{B1D7538D-CCCA-4C8D-B252-589B22B57E28}" type="presOf" srcId="{F1193252-FA6B-4406-90F7-4E4658EBDCA4}" destId="{BE1E6299-A2D0-4CCC-BE4F-6CF124C81001}" srcOrd="0" destOrd="0" presId="urn:microsoft.com/office/officeart/2005/8/layout/vList2"/>
    <dgm:cxn modelId="{F1F39BB0-FA60-46F6-BC2D-B1D1359BFE2C}" type="presOf" srcId="{E0FECDBD-823D-4C97-9D84-2258BD105EDD}" destId="{8FA5100F-A0A9-4B86-AECD-2ECA46C03003}" srcOrd="0" destOrd="0" presId="urn:microsoft.com/office/officeart/2005/8/layout/vList2"/>
    <dgm:cxn modelId="{944F8DEF-4037-4BFB-B37B-81E0AD8B50CA}" srcId="{F1193252-FA6B-4406-90F7-4E4658EBDCA4}" destId="{ED4EB905-EC67-4A59-8C23-9F8D2EE06303}" srcOrd="0" destOrd="0" parTransId="{0A26154E-03FD-4D68-9EF9-858B065E22B8}" sibTransId="{3C4DC47B-EC3A-492B-9626-7AB895E73232}"/>
    <dgm:cxn modelId="{3B1A1F24-64CF-4D1F-A7B8-2DCBCD73598A}" type="presParOf" srcId="{BE1E6299-A2D0-4CCC-BE4F-6CF124C81001}" destId="{FAA03747-3698-43D7-A565-10B9D54DC85F}" srcOrd="0" destOrd="0" presId="urn:microsoft.com/office/officeart/2005/8/layout/vList2"/>
    <dgm:cxn modelId="{81A8D763-DD9C-474B-90F0-F58552F6B1B3}" type="presParOf" srcId="{BE1E6299-A2D0-4CCC-BE4F-6CF124C81001}" destId="{E32572A1-B3FB-40A0-8DA4-10E8D4A212CD}" srcOrd="1" destOrd="0" presId="urn:microsoft.com/office/officeart/2005/8/layout/vList2"/>
    <dgm:cxn modelId="{8C8B7FDF-9FCA-4BBC-9726-344B4957E60F}" type="presParOf" srcId="{BE1E6299-A2D0-4CCC-BE4F-6CF124C81001}" destId="{8FA5100F-A0A9-4B86-AECD-2ECA46C03003}" srcOrd="2" destOrd="0" presId="urn:microsoft.com/office/officeart/2005/8/layout/vList2"/>
    <dgm:cxn modelId="{D95D1DAC-1711-440F-B36A-28803D48C5D1}" type="presParOf" srcId="{BE1E6299-A2D0-4CCC-BE4F-6CF124C81001}" destId="{26C80A20-98F7-4A5B-B797-ACB9E32D0E21}" srcOrd="3" destOrd="0" presId="urn:microsoft.com/office/officeart/2005/8/layout/vList2"/>
    <dgm:cxn modelId="{56EC2424-E444-4D44-A955-CA1A8D10BE52}" type="presParOf" srcId="{BE1E6299-A2D0-4CCC-BE4F-6CF124C81001}" destId="{10BFB555-30F7-42F3-8E82-40442484CB9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03747-3698-43D7-A565-10B9D54DC85F}">
      <dsp:nvSpPr>
        <dsp:cNvPr id="0" name=""/>
        <dsp:cNvSpPr/>
      </dsp:nvSpPr>
      <dsp:spPr>
        <a:xfrm>
          <a:off x="0" y="6217"/>
          <a:ext cx="6900512" cy="17567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kern="1200"/>
            <a:t>Universal</a:t>
          </a:r>
          <a:endParaRPr lang="en-US" sz="4400" kern="1200"/>
        </a:p>
      </dsp:txBody>
      <dsp:txXfrm>
        <a:off x="85758" y="91975"/>
        <a:ext cx="6728996" cy="1585239"/>
      </dsp:txXfrm>
    </dsp:sp>
    <dsp:sp modelId="{8FA5100F-A0A9-4B86-AECD-2ECA46C03003}">
      <dsp:nvSpPr>
        <dsp:cNvPr id="0" name=""/>
        <dsp:cNvSpPr/>
      </dsp:nvSpPr>
      <dsp:spPr>
        <a:xfrm>
          <a:off x="0" y="1889693"/>
          <a:ext cx="6900512" cy="1756755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kern="1200"/>
            <a:t>Estabilidad</a:t>
          </a:r>
          <a:endParaRPr lang="en-US" sz="4400" kern="1200"/>
        </a:p>
      </dsp:txBody>
      <dsp:txXfrm>
        <a:off x="85758" y="1975451"/>
        <a:ext cx="6728996" cy="1585239"/>
      </dsp:txXfrm>
    </dsp:sp>
    <dsp:sp modelId="{10BFB555-30F7-42F3-8E82-40442484CB9E}">
      <dsp:nvSpPr>
        <dsp:cNvPr id="0" name=""/>
        <dsp:cNvSpPr/>
      </dsp:nvSpPr>
      <dsp:spPr>
        <a:xfrm>
          <a:off x="0" y="3773168"/>
          <a:ext cx="6900512" cy="1756755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kern="1200"/>
            <a:t>Dificultad de almacenamiento</a:t>
          </a:r>
          <a:endParaRPr lang="en-US" sz="4400" kern="1200"/>
        </a:p>
      </dsp:txBody>
      <dsp:txXfrm>
        <a:off x="85758" y="3858926"/>
        <a:ext cx="6728996" cy="1585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888A8-4FED-44A1-8E71-95B48B961736}" type="datetimeFigureOut">
              <a:rPr lang="es-ES" smtClean="0"/>
              <a:t>10/04/2025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36479-71DA-44B3-AA90-1FA7FC85A1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3227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AF8A5-8F02-883D-427F-11A894224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A50A8E-9C5A-132D-86F0-C06239AF84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131275-9CC9-B144-1A28-6EAAE070C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8F19-5E14-47CF-B8D6-1E07A6BC0756}" type="datetimeFigureOut">
              <a:rPr lang="es-ES" smtClean="0"/>
              <a:t>10/04/2025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57CB37-4A27-6F6B-6D5C-E049737A4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656512-04DE-B460-7A55-AFA1F3262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E835-00B4-4635-ACEA-3F85A5B6FA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792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08145B-B747-55CA-E3E6-B3D83C342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3D22832-74AF-B1DB-28E5-E4E29330F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F9D8CB-B3A3-5150-9F39-5D70C7296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8F19-5E14-47CF-B8D6-1E07A6BC0756}" type="datetimeFigureOut">
              <a:rPr lang="es-ES" smtClean="0"/>
              <a:t>10/04/2025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08FC17-6F9C-A034-2F36-633541E00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625CCF-F1DF-546A-EA67-EEB63666B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E835-00B4-4635-ACEA-3F85A5B6FA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440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59B11E-7576-415E-E0B2-1620C67F27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963E3B3-9EAC-9616-B6DC-6BA1DE76D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02D277-8BAE-7059-E97E-FDE1080BE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8F19-5E14-47CF-B8D6-1E07A6BC0756}" type="datetimeFigureOut">
              <a:rPr lang="es-ES" smtClean="0"/>
              <a:t>10/04/2025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8901BF-35AA-5A82-1949-954E250B2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A4D599-58E7-E176-B012-9F21E579F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E835-00B4-4635-ACEA-3F85A5B6FA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185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7739A4-7BD4-15B6-0EC6-ABF03CCDF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0FADA8-F6A1-DEBB-3A5C-5A25B5C56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95ACC6-E0D6-6779-3ED9-1726D29BD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8F19-5E14-47CF-B8D6-1E07A6BC0756}" type="datetimeFigureOut">
              <a:rPr lang="es-ES" smtClean="0"/>
              <a:t>10/04/2025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BE184C-792B-2CD5-6461-5EA00EBD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961095-9587-3DF4-631A-74D6A73A1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E835-00B4-4635-ACEA-3F85A5B6FA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76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7ACE42-F869-5A1B-5B25-1E15AD030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BABE30-9F87-BD0B-14B0-9CEEC2698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434D01-457E-1D00-2261-47BEB22B3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8F19-5E14-47CF-B8D6-1E07A6BC0756}" type="datetimeFigureOut">
              <a:rPr lang="es-ES" smtClean="0"/>
              <a:t>10/04/2025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0354AC-7950-DBAE-159C-EF64189A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07C5E9-B7DE-B28E-F00E-3C7C5C88C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E835-00B4-4635-ACEA-3F85A5B6FA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502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30BCDD-ECAB-B9AA-34E9-90478BA97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EB2547-05BC-4C94-0062-629841C693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806F53-AC6D-B167-AA61-E2C0291AA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3F9D5E-27DB-8F0B-4C3E-7F007F2DD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8F19-5E14-47CF-B8D6-1E07A6BC0756}" type="datetimeFigureOut">
              <a:rPr lang="es-ES" smtClean="0"/>
              <a:t>10/04/2025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42A9E9-CF9C-3FD2-62BD-0E6DEB708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6C4E5A-5447-0394-C083-65137F06E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E835-00B4-4635-ACEA-3F85A5B6FA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470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FC3E01-2534-5AE0-00DE-A542E5BE5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AF61FD-5A11-799B-675B-3094D7D53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AC5F744-06BE-ADF2-0F3A-0373B690B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CE369E9-A0F8-2F91-AB4A-5D9BFDCC2B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E86D600-A190-2E19-2EC1-B607BACB89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9944B3D-B40F-189F-8A7F-1308483BA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8F19-5E14-47CF-B8D6-1E07A6BC0756}" type="datetimeFigureOut">
              <a:rPr lang="es-ES" smtClean="0"/>
              <a:t>10/04/2025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54EB52F-72A4-FB55-42E0-74461F8D8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8A8CB15-0F5C-CC22-7DC9-CD9926917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E835-00B4-4635-ACEA-3F85A5B6FA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469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47F57-4698-D1B6-529A-FBCEE85C4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46F38C6-740F-BE46-BA60-34E209D6F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8F19-5E14-47CF-B8D6-1E07A6BC0756}" type="datetimeFigureOut">
              <a:rPr lang="es-ES" smtClean="0"/>
              <a:t>10/04/2025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AA1EA2-BA5F-B1E8-FFAA-86D3F24D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0CB3DFA-1093-9BCD-8A1B-037AA1935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E835-00B4-4635-ACEA-3F85A5B6FA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1355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4A36BB-725E-DAF7-8BF9-22EC22133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8F19-5E14-47CF-B8D6-1E07A6BC0756}" type="datetimeFigureOut">
              <a:rPr lang="es-ES" smtClean="0"/>
              <a:t>10/04/2025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F261622-9A7A-FC75-9C4A-07953EA73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421DBE-19BB-36CF-5225-5FEDE0625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E835-00B4-4635-ACEA-3F85A5B6FA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0650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3C902E-2214-D5F8-C895-678BB61B0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96656C-702D-A64F-B0D0-C4A650159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6D1EE3-66DA-6C55-F75C-58AD210A9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85015E-F765-CD5E-4DCF-64ECF0315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8F19-5E14-47CF-B8D6-1E07A6BC0756}" type="datetimeFigureOut">
              <a:rPr lang="es-ES" smtClean="0"/>
              <a:t>10/04/2025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8483E3-69B7-082F-91AD-F64082352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40AE69-6045-B3FF-EA03-BD3059388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E835-00B4-4635-ACEA-3F85A5B6FA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7103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E87FCD-354A-BD60-7A72-80AC121AB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65945AB-8DAE-2A22-8E45-E84DD190C2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7CCF507-2721-84F8-DE6B-44AC24723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602FA2-E23E-8459-AC2D-8D5FC49DB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8F19-5E14-47CF-B8D6-1E07A6BC0756}" type="datetimeFigureOut">
              <a:rPr lang="es-ES" smtClean="0"/>
              <a:t>10/04/2025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21C8A3-824A-E110-6969-5F067C56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E75C5E-7260-B3A2-7CEE-ED80609A2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E835-00B4-4635-ACEA-3F85A5B6FA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754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9058977-9B7E-A08B-4BCB-2F9C79D2E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303A5E-F21C-09B2-DBDA-6B1B78DCB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98A7C5-D47E-16DF-BCB9-56226859C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E18F19-5E14-47CF-B8D6-1E07A6BC0756}" type="datetimeFigureOut">
              <a:rPr lang="es-ES" smtClean="0"/>
              <a:t>10/04/2025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809B7D-7055-BDD4-BFDE-46FEC035D1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C1B591-8FB9-2D84-77F0-84F9936E9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88E835-00B4-4635-ACEA-3F85A5B6FA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959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laloncheradelosrecuerdos.blogspot.com/2010/11/la-pantera-rosa.html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ecointeligencia.com/2014/06/guia-bombillas-de-bajo-consumo-3/" TargetMode="External"/><Relationship Id="rId7" Type="http://schemas.openxmlformats.org/officeDocument/2006/relationships/hyperlink" Target="https://elordenmundial.com/mapas-y-graficos/mapa-fisico-espana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ie.es/es/market-results" TargetMode="External"/><Relationship Id="rId2" Type="http://schemas.openxmlformats.org/officeDocument/2006/relationships/hyperlink" Target="http://www.ree.es/es/datosald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anosanorequetesano.blogspot.com/2012/05/el-centro-vital-del-alma.html" TargetMode="External"/><Relationship Id="rId5" Type="http://schemas.openxmlformats.org/officeDocument/2006/relationships/image" Target="../media/image19.jpg"/><Relationship Id="rId4" Type="http://schemas.openxmlformats.org/officeDocument/2006/relationships/hyperlink" Target="http://www.fundacionnaturgy.org/publicaci&#243;n/informe-2022-el-sector-el&#233;ctrico-espa&#241;ol-e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41F73F-AFB2-2B4A-C052-48FB1453E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Aproximación al sistema eléctrico español.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0C1F5BD-9307-4377-1671-48969E4E30BC}"/>
              </a:ext>
            </a:extLst>
          </p:cNvPr>
          <p:cNvSpPr txBox="1">
            <a:spLocks/>
          </p:cNvSpPr>
          <p:nvPr/>
        </p:nvSpPr>
        <p:spPr>
          <a:xfrm>
            <a:off x="890339" y="4636008"/>
            <a:ext cx="3734014" cy="1572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n-US" sz="2400">
                <a:latin typeface="+mn-lt"/>
                <a:ea typeface="+mn-ea"/>
                <a:cs typeface="+mn-cs"/>
              </a:rPr>
              <a:t>Casino de Teruel. 19 de mayo de 2.025.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10A3002-35E8-C74E-BDBF-937370A05C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009" r="-2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65331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4D0271-7661-A096-EA57-7BC299A56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Un poco más sobre la generación eléctrica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251BCB5-07AA-D000-454C-283BDC91E5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70677"/>
              </p:ext>
            </p:extLst>
          </p:nvPr>
        </p:nvGraphicFramePr>
        <p:xfrm>
          <a:off x="669471" y="2204357"/>
          <a:ext cx="10610852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500">
                  <a:extLst>
                    <a:ext uri="{9D8B030D-6E8A-4147-A177-3AD203B41FA5}">
                      <a16:colId xmlns:a16="http://schemas.microsoft.com/office/drawing/2014/main" val="380859802"/>
                    </a:ext>
                  </a:extLst>
                </a:gridCol>
                <a:gridCol w="1325336">
                  <a:extLst>
                    <a:ext uri="{9D8B030D-6E8A-4147-A177-3AD203B41FA5}">
                      <a16:colId xmlns:a16="http://schemas.microsoft.com/office/drawing/2014/main" val="1495853054"/>
                    </a:ext>
                  </a:extLst>
                </a:gridCol>
                <a:gridCol w="1325336">
                  <a:extLst>
                    <a:ext uri="{9D8B030D-6E8A-4147-A177-3AD203B41FA5}">
                      <a16:colId xmlns:a16="http://schemas.microsoft.com/office/drawing/2014/main" val="3438639755"/>
                    </a:ext>
                  </a:extLst>
                </a:gridCol>
                <a:gridCol w="1325336">
                  <a:extLst>
                    <a:ext uri="{9D8B030D-6E8A-4147-A177-3AD203B41FA5}">
                      <a16:colId xmlns:a16="http://schemas.microsoft.com/office/drawing/2014/main" val="2060732835"/>
                    </a:ext>
                  </a:extLst>
                </a:gridCol>
                <a:gridCol w="1325336">
                  <a:extLst>
                    <a:ext uri="{9D8B030D-6E8A-4147-A177-3AD203B41FA5}">
                      <a16:colId xmlns:a16="http://schemas.microsoft.com/office/drawing/2014/main" val="2606896104"/>
                    </a:ext>
                  </a:extLst>
                </a:gridCol>
                <a:gridCol w="1325336">
                  <a:extLst>
                    <a:ext uri="{9D8B030D-6E8A-4147-A177-3AD203B41FA5}">
                      <a16:colId xmlns:a16="http://schemas.microsoft.com/office/drawing/2014/main" val="3008355531"/>
                    </a:ext>
                  </a:extLst>
                </a:gridCol>
                <a:gridCol w="1325336">
                  <a:extLst>
                    <a:ext uri="{9D8B030D-6E8A-4147-A177-3AD203B41FA5}">
                      <a16:colId xmlns:a16="http://schemas.microsoft.com/office/drawing/2014/main" val="3033028007"/>
                    </a:ext>
                  </a:extLst>
                </a:gridCol>
                <a:gridCol w="1325336">
                  <a:extLst>
                    <a:ext uri="{9D8B030D-6E8A-4147-A177-3AD203B41FA5}">
                      <a16:colId xmlns:a16="http://schemas.microsoft.com/office/drawing/2014/main" val="30706160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u="sng" dirty="0"/>
                        <a:t>Hidráulica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u="sng" dirty="0"/>
                        <a:t>Fotovoltaica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u="sng" dirty="0"/>
                        <a:t>Eólica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u="sng" dirty="0"/>
                        <a:t>Nuclear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u="sng" dirty="0"/>
                        <a:t>Térmica carbón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u="sng" dirty="0"/>
                        <a:t>Ciclo Combinado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u="sng" dirty="0"/>
                        <a:t>Cogeneración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0406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200" u="sng" dirty="0"/>
                        <a:t>Impacto en territorio Ha / MW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10 - 90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3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¿?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0,05 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0,25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0,015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0,02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536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200" u="sng" dirty="0"/>
                        <a:t>Emisiones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Sin emisiones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Sin emisiones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Sin emisiones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Sin emisiones Con residuos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Con emisiones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Emisiones bajas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Emisiones bajas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2028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200" u="sng" dirty="0"/>
                        <a:t>Capacidad de gestión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Muy alta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Nula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Nula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Baja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Muy Alta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Muy alta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Alta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702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200" u="sng" dirty="0"/>
                        <a:t>Independencia energética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Completa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Alta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Completa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Media alta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Media baja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Baja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Baja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000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520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8995E5C-F2D3-988D-5791-9F7F51B77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57" y="704958"/>
            <a:ext cx="8662307" cy="554423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CC06A08-ECCA-2DB7-622A-750040BB1409}"/>
              </a:ext>
            </a:extLst>
          </p:cNvPr>
          <p:cNvSpPr txBox="1"/>
          <p:nvPr/>
        </p:nvSpPr>
        <p:spPr>
          <a:xfrm>
            <a:off x="1191986" y="6384471"/>
            <a:ext cx="1975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Fuente: </a:t>
            </a:r>
            <a:r>
              <a:rPr lang="es-ES" dirty="0" err="1"/>
              <a:t>emagister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0137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D3085A-60D9-0E5C-4C0A-81BFB8EB2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122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2800" dirty="0"/>
              <a:t>Evolución de la Potencia instalada, MW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45B5008-3EF7-1D13-BAE1-1B49CF5C28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354776"/>
              </p:ext>
            </p:extLst>
          </p:nvPr>
        </p:nvGraphicFramePr>
        <p:xfrm>
          <a:off x="3759673" y="990600"/>
          <a:ext cx="4672653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val="1537160760"/>
                    </a:ext>
                  </a:extLst>
                </a:gridCol>
                <a:gridCol w="1041551">
                  <a:extLst>
                    <a:ext uri="{9D8B030D-6E8A-4147-A177-3AD203B41FA5}">
                      <a16:colId xmlns:a16="http://schemas.microsoft.com/office/drawing/2014/main" val="1804772564"/>
                    </a:ext>
                  </a:extLst>
                </a:gridCol>
                <a:gridCol w="1041551">
                  <a:extLst>
                    <a:ext uri="{9D8B030D-6E8A-4147-A177-3AD203B41FA5}">
                      <a16:colId xmlns:a16="http://schemas.microsoft.com/office/drawing/2014/main" val="3754062297"/>
                    </a:ext>
                  </a:extLst>
                </a:gridCol>
                <a:gridCol w="1041551">
                  <a:extLst>
                    <a:ext uri="{9D8B030D-6E8A-4147-A177-3AD203B41FA5}">
                      <a16:colId xmlns:a16="http://schemas.microsoft.com/office/drawing/2014/main" val="571354814"/>
                    </a:ext>
                  </a:extLst>
                </a:gridCol>
              </a:tblGrid>
              <a:tr h="238516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2.019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2.023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19/23 %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4089012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Hidráulica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17.098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17.097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s-E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0294629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Eólica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25.259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30.217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+16,4%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1163498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Fotovoltaica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8.496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25.188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+196,5%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4265102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Termosolar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2.304</a:t>
                      </a:r>
                      <a:endParaRPr kumimoji="0" lang="es-E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2.304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s-E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8051555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Otras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1.155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1.219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+5,3%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3216358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Renovables </a:t>
                      </a:r>
                      <a:r>
                        <a:rPr lang="es-ES" sz="1200" dirty="0" err="1"/>
                        <a:t>extrape</a:t>
                      </a:r>
                      <a:r>
                        <a:rPr lang="es-ES" sz="12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/>
                        <a:t>825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/>
                        <a:t>1.357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+65,1%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7350575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/>
                        <a:t>Renovables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55.137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77.382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+40,3%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7636822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Nuclear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7.117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7.117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9155686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Carbón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9.683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3.464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rgbClr val="FF0000"/>
                          </a:solidFill>
                        </a:rPr>
                        <a:t>-64%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8154854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Ciclos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26.250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26.250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s-E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6640909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Cogeneración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6.029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5.923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rgbClr val="FF0000"/>
                          </a:solidFill>
                        </a:rPr>
                        <a:t>-1,7%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894256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Otros </a:t>
                      </a:r>
                      <a:r>
                        <a:rPr lang="es-ES" sz="1200" dirty="0" err="1"/>
                        <a:t>extrape</a:t>
                      </a:r>
                      <a:r>
                        <a:rPr lang="es-ES" sz="12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2.400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2.400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1325187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/>
                        <a:t>No renovables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51.479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45.154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rgbClr val="FF0000"/>
                          </a:solidFill>
                        </a:rPr>
                        <a:t>-11,7%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6957111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Bombeo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3.331</a:t>
                      </a:r>
                      <a:endParaRPr kumimoji="0" lang="es-E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3.331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s-E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7697901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109.947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125.867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+14,5%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286905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18B772E2-D718-5DE3-5BB7-A83AD15FCEE5}"/>
              </a:ext>
            </a:extLst>
          </p:cNvPr>
          <p:cNvSpPr txBox="1"/>
          <p:nvPr/>
        </p:nvSpPr>
        <p:spPr>
          <a:xfrm>
            <a:off x="9135836" y="5935436"/>
            <a:ext cx="160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Red eléctrica española</a:t>
            </a:r>
          </a:p>
        </p:txBody>
      </p:sp>
    </p:spTree>
    <p:extLst>
      <p:ext uri="{BB962C8B-B14F-4D97-AF65-F5344CB8AC3E}">
        <p14:creationId xmlns:p14="http://schemas.microsoft.com/office/powerpoint/2010/main" val="2557501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826E2-6D7C-59CD-668B-2052650C6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4BC2B8-42BB-B780-4782-779C1A122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122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2800" dirty="0"/>
              <a:t>Evolución de la energía producida, GWh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7456220-B3C9-4B0E-71D4-6EE59AF940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716587"/>
              </p:ext>
            </p:extLst>
          </p:nvPr>
        </p:nvGraphicFramePr>
        <p:xfrm>
          <a:off x="3918857" y="1058636"/>
          <a:ext cx="4672653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val="1537160760"/>
                    </a:ext>
                  </a:extLst>
                </a:gridCol>
                <a:gridCol w="1041551">
                  <a:extLst>
                    <a:ext uri="{9D8B030D-6E8A-4147-A177-3AD203B41FA5}">
                      <a16:colId xmlns:a16="http://schemas.microsoft.com/office/drawing/2014/main" val="1804772564"/>
                    </a:ext>
                  </a:extLst>
                </a:gridCol>
                <a:gridCol w="1041551">
                  <a:extLst>
                    <a:ext uri="{9D8B030D-6E8A-4147-A177-3AD203B41FA5}">
                      <a16:colId xmlns:a16="http://schemas.microsoft.com/office/drawing/2014/main" val="3754062297"/>
                    </a:ext>
                  </a:extLst>
                </a:gridCol>
                <a:gridCol w="1041551">
                  <a:extLst>
                    <a:ext uri="{9D8B030D-6E8A-4147-A177-3AD203B41FA5}">
                      <a16:colId xmlns:a16="http://schemas.microsoft.com/office/drawing/2014/main" val="571354814"/>
                    </a:ext>
                  </a:extLst>
                </a:gridCol>
              </a:tblGrid>
              <a:tr h="261334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2.019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2.023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19/23 %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4089012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Hidráulica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24.715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25.297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/>
                        <a:t>+2,4 %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0294629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Eólica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53.101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61.247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+15,3%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1163498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Fotovoltaica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8.852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36.706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+314,7%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4265102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Termosolar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5.167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4.696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solidFill>
                            <a:srgbClr val="FF0000"/>
                          </a:solidFill>
                        </a:rPr>
                        <a:t>-9,1%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8051555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Otras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4.346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4.290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rgbClr val="FF0000"/>
                          </a:solidFill>
                        </a:rPr>
                        <a:t>-1,3%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3216358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Renovables </a:t>
                      </a:r>
                      <a:r>
                        <a:rPr lang="es-ES" sz="1200" dirty="0" err="1"/>
                        <a:t>extrape</a:t>
                      </a:r>
                      <a:r>
                        <a:rPr lang="es-ES" sz="12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/>
                        <a:t>1.918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/>
                        <a:t>2.265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+18,1%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7350575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/>
                        <a:t>Renovables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98.099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134.501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+37,1%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7636822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Nuclear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/>
                        <a:t>55.824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54.276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rgbClr val="FF0000"/>
                          </a:solidFill>
                        </a:rPr>
                        <a:t>-2,8%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9155686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Carbón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12.671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3.870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rgbClr val="FF0000"/>
                          </a:solidFill>
                        </a:rPr>
                        <a:t>-69,5%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8154854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Ciclos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/>
                        <a:t>55.242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46.050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solidFill>
                            <a:srgbClr val="FF0000"/>
                          </a:solidFill>
                        </a:rPr>
                        <a:t>-16,6%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6640909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Cogeneración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31.652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18.422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rgbClr val="FF0000"/>
                          </a:solidFill>
                        </a:rPr>
                        <a:t>-41,8%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894256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Otros </a:t>
                      </a:r>
                      <a:r>
                        <a:rPr lang="es-ES" sz="1200" dirty="0" err="1"/>
                        <a:t>extrape</a:t>
                      </a:r>
                      <a:r>
                        <a:rPr lang="es-ES" sz="12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5.696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4.483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rgbClr val="FF0000"/>
                          </a:solidFill>
                        </a:rPr>
                        <a:t>-21,3%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1325187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/>
                        <a:t>No renovables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161.085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127.101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rgbClr val="FF0000"/>
                          </a:solidFill>
                        </a:rPr>
                        <a:t>-21,1%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6957111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Bombeo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1.646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5.195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/>
                        <a:t>+215,6%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7697901"/>
                  </a:ext>
                </a:extLst>
              </a:tr>
              <a:tr h="261334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260.830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266.797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+2,3%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286905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67F1D05-F45B-4660-E619-E01D84695414}"/>
              </a:ext>
            </a:extLst>
          </p:cNvPr>
          <p:cNvSpPr txBox="1"/>
          <p:nvPr/>
        </p:nvSpPr>
        <p:spPr>
          <a:xfrm>
            <a:off x="8025493" y="6090558"/>
            <a:ext cx="2751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Fuente: Red eléctrica española</a:t>
            </a:r>
          </a:p>
        </p:txBody>
      </p:sp>
    </p:spTree>
    <p:extLst>
      <p:ext uri="{BB962C8B-B14F-4D97-AF65-F5344CB8AC3E}">
        <p14:creationId xmlns:p14="http://schemas.microsoft.com/office/powerpoint/2010/main" val="943694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410ED-3F71-79E0-889F-AA3F38940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3B5FA8-125D-4D3E-A1B5-E2A927F15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3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Coste de la generación en las principales tecnologías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9F4A13C-D3AD-59E4-8BF8-52540CC852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924171"/>
              </p:ext>
            </p:extLst>
          </p:nvPr>
        </p:nvGraphicFramePr>
        <p:xfrm>
          <a:off x="2032000" y="1859280"/>
          <a:ext cx="81280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71243786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7565341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867609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051930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Grado de utilización</a:t>
                      </a:r>
                    </a:p>
                    <a:p>
                      <a:pPr algn="ctr"/>
                      <a:r>
                        <a:rPr lang="es-ES" dirty="0"/>
                        <a:t>2.023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Categoría de coste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Entorno de coste  €/MWh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194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Eólica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23,1%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Fijo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30 - 40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063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Fotovoltaica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16,6%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Fijo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30 - 40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418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Hidráulica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16,2%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Fijo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5 - 10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379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Nuclear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highlight>
                            <a:srgbClr val="FFFF00"/>
                          </a:highlight>
                        </a:rPr>
                        <a:t>87,1%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Fijo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45 - 55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072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Ciclo combinado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highlight>
                            <a:srgbClr val="FFFF00"/>
                          </a:highlight>
                        </a:rPr>
                        <a:t>18,3 %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50 – 100*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209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Medio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24,19 %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75% Fijo, 25% 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34 – 51**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214547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E4BD3FE8-6A1D-B74E-C78A-6F311EFE315C}"/>
              </a:ext>
            </a:extLst>
          </p:cNvPr>
          <p:cNvSpPr txBox="1"/>
          <p:nvPr/>
        </p:nvSpPr>
        <p:spPr>
          <a:xfrm>
            <a:off x="1308588" y="5404076"/>
            <a:ext cx="9574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*Coste del ciclo combinado: rendimiento 52%, impuesto  a la producción 7%; escenario A: 25 €/MWh, escenario B: 50 €/MWh</a:t>
            </a:r>
          </a:p>
          <a:p>
            <a:r>
              <a:rPr lang="es-ES" dirty="0"/>
              <a:t>** Ponderado a la energía producida por las tecnologías citadas</a:t>
            </a:r>
          </a:p>
        </p:txBody>
      </p:sp>
    </p:spTree>
    <p:extLst>
      <p:ext uri="{BB962C8B-B14F-4D97-AF65-F5344CB8AC3E}">
        <p14:creationId xmlns:p14="http://schemas.microsoft.com/office/powerpoint/2010/main" val="1094718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EE3B6-5D1D-E580-3037-8681BC49F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/>
              <a:t>Principales características del mercado eléctrico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368D9A-70F7-6A86-B8EC-F36710BA99BE}"/>
              </a:ext>
            </a:extLst>
          </p:cNvPr>
          <p:cNvSpPr txBox="1"/>
          <p:nvPr/>
        </p:nvSpPr>
        <p:spPr>
          <a:xfrm>
            <a:off x="1354643" y="1787403"/>
            <a:ext cx="101890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Red Eléctrica publica la previsión de demanda del día siguiente.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OMIE realiza la subasta diaria.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Los generadores ofertan toda su energía en la subasta diaria hora a hora.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Para cuadrar oferta y demanda hay además subastas intradiarias (ajustes).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/>
              <a:t>Precio marginalista: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b="1" dirty="0"/>
              <a:t>El precio más alto del generador que resulta casado aplica a toda la energía.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b="1" dirty="0"/>
              <a:t>Los contratos bilaterales son contratos por diferencias.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/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243039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20D2FA-29EC-D1D1-A478-86B6F2A9E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Funcionamiento de los contratos bilaterales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CFB45F9-BD78-1DC8-417E-491CEB81E345}"/>
              </a:ext>
            </a:extLst>
          </p:cNvPr>
          <p:cNvSpPr/>
          <p:nvPr/>
        </p:nvSpPr>
        <p:spPr>
          <a:xfrm>
            <a:off x="5095328" y="2143407"/>
            <a:ext cx="1361343" cy="11580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REE / OMIE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6B5E825-CCF8-9F71-D7DD-20D2CFEDF0E0}"/>
              </a:ext>
            </a:extLst>
          </p:cNvPr>
          <p:cNvSpPr/>
          <p:nvPr/>
        </p:nvSpPr>
        <p:spPr>
          <a:xfrm>
            <a:off x="1950052" y="2143407"/>
            <a:ext cx="1361343" cy="11580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Productor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DCD7669-E0D5-B16C-7DB8-65565206FA84}"/>
              </a:ext>
            </a:extLst>
          </p:cNvPr>
          <p:cNvSpPr/>
          <p:nvPr/>
        </p:nvSpPr>
        <p:spPr>
          <a:xfrm>
            <a:off x="8240604" y="2143407"/>
            <a:ext cx="1361343" cy="11580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Industrial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15416FAF-C802-EE2C-E4D5-B357B87017DC}"/>
              </a:ext>
            </a:extLst>
          </p:cNvPr>
          <p:cNvCxnSpPr/>
          <p:nvPr/>
        </p:nvCxnSpPr>
        <p:spPr>
          <a:xfrm>
            <a:off x="3666392" y="2505807"/>
            <a:ext cx="111662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E5D853D1-1314-AC44-787A-13AA3E4B4359}"/>
              </a:ext>
            </a:extLst>
          </p:cNvPr>
          <p:cNvCxnSpPr/>
          <p:nvPr/>
        </p:nvCxnSpPr>
        <p:spPr>
          <a:xfrm>
            <a:off x="6746631" y="2517530"/>
            <a:ext cx="111662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C84F67EE-14C6-975E-5C3D-D0AF2465BBB9}"/>
              </a:ext>
            </a:extLst>
          </p:cNvPr>
          <p:cNvCxnSpPr>
            <a:cxnSpLocks/>
          </p:cNvCxnSpPr>
          <p:nvPr/>
        </p:nvCxnSpPr>
        <p:spPr>
          <a:xfrm flipH="1">
            <a:off x="3666392" y="2842845"/>
            <a:ext cx="111662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92C77C5B-FB42-16C2-D359-37A02B635474}"/>
              </a:ext>
            </a:extLst>
          </p:cNvPr>
          <p:cNvSpPr txBox="1"/>
          <p:nvPr/>
        </p:nvSpPr>
        <p:spPr>
          <a:xfrm>
            <a:off x="4115345" y="2964332"/>
            <a:ext cx="333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</a:t>
            </a: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B6450AF4-D16A-08F1-488F-7A7BDA4D1168}"/>
              </a:ext>
            </a:extLst>
          </p:cNvPr>
          <p:cNvCxnSpPr/>
          <p:nvPr/>
        </p:nvCxnSpPr>
        <p:spPr>
          <a:xfrm flipH="1">
            <a:off x="2630723" y="4070838"/>
            <a:ext cx="629055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910012EE-E2D0-8579-5BBD-DA3D02C84D36}"/>
              </a:ext>
            </a:extLst>
          </p:cNvPr>
          <p:cNvCxnSpPr/>
          <p:nvPr/>
        </p:nvCxnSpPr>
        <p:spPr>
          <a:xfrm flipV="1">
            <a:off x="2630723" y="3490546"/>
            <a:ext cx="0" cy="5802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AAA56575-0C89-69AE-0465-73368E08CF8E}"/>
              </a:ext>
            </a:extLst>
          </p:cNvPr>
          <p:cNvCxnSpPr/>
          <p:nvPr/>
        </p:nvCxnSpPr>
        <p:spPr>
          <a:xfrm flipV="1">
            <a:off x="8921275" y="3490546"/>
            <a:ext cx="0" cy="5802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2" name="CuadroTexto 41">
            <a:extLst>
              <a:ext uri="{FF2B5EF4-FFF2-40B4-BE49-F238E27FC236}">
                <a16:creationId xmlns:a16="http://schemas.microsoft.com/office/drawing/2014/main" id="{1FE503F1-F78E-FBAE-7E47-4EA91BBC3634}"/>
              </a:ext>
            </a:extLst>
          </p:cNvPr>
          <p:cNvSpPr txBox="1"/>
          <p:nvPr/>
        </p:nvSpPr>
        <p:spPr>
          <a:xfrm>
            <a:off x="5512229" y="3430980"/>
            <a:ext cx="527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 P´</a:t>
            </a:r>
          </a:p>
        </p:txBody>
      </p: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DE0DE24A-5297-B494-9109-9EBBEF725FE9}"/>
              </a:ext>
            </a:extLst>
          </p:cNvPr>
          <p:cNvCxnSpPr>
            <a:cxnSpLocks/>
          </p:cNvCxnSpPr>
          <p:nvPr/>
        </p:nvCxnSpPr>
        <p:spPr>
          <a:xfrm flipH="1">
            <a:off x="6746630" y="2822328"/>
            <a:ext cx="111662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CuadroTexto 43">
            <a:extLst>
              <a:ext uri="{FF2B5EF4-FFF2-40B4-BE49-F238E27FC236}">
                <a16:creationId xmlns:a16="http://schemas.microsoft.com/office/drawing/2014/main" id="{286133CB-C92C-1AA6-59E7-9BF1D06C59C0}"/>
              </a:ext>
            </a:extLst>
          </p:cNvPr>
          <p:cNvSpPr txBox="1"/>
          <p:nvPr/>
        </p:nvSpPr>
        <p:spPr>
          <a:xfrm>
            <a:off x="7181856" y="2964332"/>
            <a:ext cx="333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842325C8-04C2-BE88-3FD2-FBC3864968ED}"/>
              </a:ext>
            </a:extLst>
          </p:cNvPr>
          <p:cNvSpPr txBox="1"/>
          <p:nvPr/>
        </p:nvSpPr>
        <p:spPr>
          <a:xfrm>
            <a:off x="1815064" y="4545023"/>
            <a:ext cx="8449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 industrial ha pactado con el productor un precio P´ y el precio de mercado es P:</a:t>
            </a:r>
          </a:p>
          <a:p>
            <a:r>
              <a:rPr lang="es-ES" dirty="0"/>
              <a:t>Si P´&gt; P el industrial paga al productor la diferencia P´- P</a:t>
            </a:r>
          </a:p>
          <a:p>
            <a:r>
              <a:rPr lang="es-ES" dirty="0"/>
              <a:t>Si P  &gt; </a:t>
            </a:r>
            <a:r>
              <a:rPr lang="es-ES" dirty="0" err="1"/>
              <a:t>P´el</a:t>
            </a:r>
            <a:r>
              <a:rPr lang="es-ES" dirty="0"/>
              <a:t> productor paga al industrial </a:t>
            </a:r>
            <a:r>
              <a:rPr lang="es-ES"/>
              <a:t>la diferencia P – P´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168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102623-E1B0-0B7C-E13B-8B8543E75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1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2800" dirty="0"/>
              <a:t>Una curva de demanda, sábado 4 de enero a las 11h. Fuente: REE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5C9503D-ADA0-8F6C-7252-5169FBFA4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28" y="1194644"/>
            <a:ext cx="10515600" cy="524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82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A94180-C4BF-19CB-0E29-054615588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239" y="338748"/>
            <a:ext cx="7259515" cy="1325563"/>
          </a:xfrm>
        </p:spPr>
        <p:txBody>
          <a:bodyPr/>
          <a:lstStyle/>
          <a:p>
            <a:r>
              <a:rPr lang="es-ES" dirty="0"/>
              <a:t>Demanda en barras de central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5E9942E-49FF-C459-C78A-379B23F0DC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772792"/>
              </p:ext>
            </p:extLst>
          </p:nvPr>
        </p:nvGraphicFramePr>
        <p:xfrm>
          <a:off x="1635369" y="2504440"/>
          <a:ext cx="8135256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6590">
                  <a:extLst>
                    <a:ext uri="{9D8B030D-6E8A-4147-A177-3AD203B41FA5}">
                      <a16:colId xmlns:a16="http://schemas.microsoft.com/office/drawing/2014/main" val="47232411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195198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30258595"/>
                    </a:ext>
                  </a:extLst>
                </a:gridCol>
              </a:tblGrid>
              <a:tr h="208763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2.022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2.023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336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Demanda anual GWh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276.368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266.938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6802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Media 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31.549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30.472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8761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Mínima 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22.500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21.000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0695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Máxima 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38.284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39.101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9441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075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F6A5E3B-FD21-508A-55C3-B6C173A74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517" y="878437"/>
            <a:ext cx="5620966" cy="562096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211C618-4C93-F83D-8DAF-443479EC8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965" y="0"/>
            <a:ext cx="7998069" cy="1325563"/>
          </a:xfrm>
        </p:spPr>
        <p:txBody>
          <a:bodyPr/>
          <a:lstStyle/>
          <a:p>
            <a:r>
              <a:rPr lang="es-ES" dirty="0"/>
              <a:t>Cobertura de la demanda máxima</a:t>
            </a:r>
          </a:p>
        </p:txBody>
      </p:sp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C5FCECE6-A704-AAE8-A89D-83CDB6630764}"/>
              </a:ext>
            </a:extLst>
          </p:cNvPr>
          <p:cNvSpPr/>
          <p:nvPr/>
        </p:nvSpPr>
        <p:spPr>
          <a:xfrm rot="10800000">
            <a:off x="7350369" y="4947993"/>
            <a:ext cx="123093" cy="37807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9CB3F7E-D032-9481-C5BC-203FCDAB0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592" y="4923692"/>
            <a:ext cx="176799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70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E87C5C-3B8B-81C0-5CAA-F581F390A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Características básicas del suministro eléctrico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841CF563-120B-7C55-CE25-5313BCF7B9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168003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1132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17B6DD9-FC03-82E6-44BF-30262EE43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65" y="661480"/>
            <a:ext cx="10189075" cy="566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48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3A9C749-975B-D09B-1353-CED0F152C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421" y="460352"/>
            <a:ext cx="9416375" cy="601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83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9F6EB4D-2B23-6D27-1DE0-320DEBEC0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1" y="671208"/>
            <a:ext cx="9688424" cy="538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69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C91FC13-965E-7C13-A742-949E8E4E2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325" y="881419"/>
            <a:ext cx="8910536" cy="569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B099F-D9F4-DEE4-69A0-95B53BD8F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9D7C84-589C-75CD-02D7-8C78BAC54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08" y="365125"/>
            <a:ext cx="11051930" cy="1325563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«</a:t>
            </a:r>
            <a:r>
              <a:rPr lang="es-ES" i="1" dirty="0"/>
              <a:t>Corrigiendo»</a:t>
            </a:r>
            <a:r>
              <a:rPr lang="es-ES" dirty="0"/>
              <a:t> los efectos del mercado marginal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9846F4-819D-F510-8471-73051990BCA3}"/>
              </a:ext>
            </a:extLst>
          </p:cNvPr>
          <p:cNvSpPr txBox="1"/>
          <p:nvPr/>
        </p:nvSpPr>
        <p:spPr>
          <a:xfrm>
            <a:off x="1354643" y="1787403"/>
            <a:ext cx="101890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RDL 17/2021: limita el precio que perciben productores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infra-marginales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con contratos de comercialización no indexados.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400" b="1" dirty="0">
                <a:solidFill>
                  <a:prstClr val="black"/>
                </a:solidFill>
                <a:latin typeface="Aptos" panose="02110004020202020204"/>
              </a:rPr>
              <a:t>RDL 10/2022 «la excepción ibérica»: Ajusta el precio de mercado en función del precio del gas.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Yi = (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Pgn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–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Prgn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)/0,55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Un dibujo de un perro&#10;&#10;El contenido generado por IA puede ser incorrecto.">
            <a:extLst>
              <a:ext uri="{FF2B5EF4-FFF2-40B4-BE49-F238E27FC236}">
                <a16:creationId xmlns:a16="http://schemas.microsoft.com/office/drawing/2014/main" id="{DE498479-8BD8-090E-A69D-9EE6BD710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49616" y="3823110"/>
            <a:ext cx="2234790" cy="223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84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0CD28-F28D-F3DD-9C90-4C0381E7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Fiscalidad estatal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F3D0A6E-E24A-62AB-B9D1-632CF0EDA5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164205"/>
              </p:ext>
            </p:extLst>
          </p:nvPr>
        </p:nvGraphicFramePr>
        <p:xfrm>
          <a:off x="1416539" y="1361505"/>
          <a:ext cx="8806271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4938">
                  <a:extLst>
                    <a:ext uri="{9D8B030D-6E8A-4147-A177-3AD203B41FA5}">
                      <a16:colId xmlns:a16="http://schemas.microsoft.com/office/drawing/2014/main" val="3956833461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119854034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2858067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Ámbito estatal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Valor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Hecho imponible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469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Impuesto sobre el valor de la producción eléctrica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Precio de la producción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226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Impuesto especial sobre la electricidad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5,11%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Consumidores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574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Canon por uso de las aguas continentales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25,5%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Energía hidráulica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648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Impuesto sobre el combustible nuclear gastado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2190 €/kg</a:t>
                      </a:r>
                    </a:p>
                    <a:p>
                      <a:pPr algn="ctr"/>
                      <a:r>
                        <a:rPr lang="es-ES" sz="1200" dirty="0"/>
                        <a:t>1000 €/m3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C. Nuclear y residuos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373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Impuesto sobre el almacenamiento del C.N.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70 €/kg</a:t>
                      </a:r>
                    </a:p>
                    <a:p>
                      <a:pPr algn="ctr"/>
                      <a:r>
                        <a:rPr lang="es-ES" sz="1200" dirty="0"/>
                        <a:t>30000 €/m3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Almacenamiento del CN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494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Tasas diversas sobre energía nuclear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Energía nuclear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454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21 %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Consumidores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721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Gravamen temporal energético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1,2%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Cifra de negocios España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59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055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37FF6-468D-BFD2-1470-0EDBA0F6D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D80FD-D8E7-BCB2-B051-30206755C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Fiscalidad autonómica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F2A54E8-2EDC-4D1A-3366-4784C2F7CA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812151"/>
              </p:ext>
            </p:extLst>
          </p:nvPr>
        </p:nvGraphicFramePr>
        <p:xfrm>
          <a:off x="1063869" y="1361505"/>
          <a:ext cx="9158941" cy="3175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9105">
                  <a:extLst>
                    <a:ext uri="{9D8B030D-6E8A-4147-A177-3AD203B41FA5}">
                      <a16:colId xmlns:a16="http://schemas.microsoft.com/office/drawing/2014/main" val="3956833461"/>
                    </a:ext>
                  </a:extLst>
                </a:gridCol>
                <a:gridCol w="1146358">
                  <a:extLst>
                    <a:ext uri="{9D8B030D-6E8A-4147-A177-3AD203B41FA5}">
                      <a16:colId xmlns:a16="http://schemas.microsoft.com/office/drawing/2014/main" val="1198540349"/>
                    </a:ext>
                  </a:extLst>
                </a:gridCol>
                <a:gridCol w="2693478">
                  <a:extLst>
                    <a:ext uri="{9D8B030D-6E8A-4147-A177-3AD203B41FA5}">
                      <a16:colId xmlns:a16="http://schemas.microsoft.com/office/drawing/2014/main" val="4285806798"/>
                    </a:ext>
                  </a:extLst>
                </a:gridCol>
              </a:tblGrid>
              <a:tr h="425319">
                <a:tc>
                  <a:txBody>
                    <a:bodyPr/>
                    <a:lstStyle/>
                    <a:p>
                      <a:r>
                        <a:rPr lang="es-ES" dirty="0"/>
                        <a:t>Ámbito autonómico Aragón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Valor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Hecho imponible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469284"/>
                  </a:ext>
                </a:extLst>
              </a:tr>
              <a:tr h="425319">
                <a:tc>
                  <a:txBody>
                    <a:bodyPr/>
                    <a:lstStyle/>
                    <a:p>
                      <a:r>
                        <a:rPr lang="es-ES" dirty="0"/>
                        <a:t>Emisión </a:t>
                      </a:r>
                      <a:r>
                        <a:rPr lang="es-ES" dirty="0" err="1"/>
                        <a:t>NOx</a:t>
                      </a:r>
                      <a:r>
                        <a:rPr lang="es-ES" dirty="0"/>
                        <a:t>, SOx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50 €/t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226613"/>
                  </a:ext>
                </a:extLst>
              </a:tr>
              <a:tr h="425319">
                <a:tc>
                  <a:txBody>
                    <a:bodyPr/>
                    <a:lstStyle/>
                    <a:p>
                      <a:r>
                        <a:rPr lang="es-ES" dirty="0"/>
                        <a:t>Emisión CO2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0,2 €/t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574004"/>
                  </a:ext>
                </a:extLst>
              </a:tr>
              <a:tr h="524366">
                <a:tc>
                  <a:txBody>
                    <a:bodyPr/>
                    <a:lstStyle/>
                    <a:p>
                      <a:r>
                        <a:rPr lang="es-ES" dirty="0"/>
                        <a:t>Agua embalsada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172,5 €/módulo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Hm3 y altura de presa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648813"/>
                  </a:ext>
                </a:extLst>
              </a:tr>
              <a:tr h="524366">
                <a:tc>
                  <a:txBody>
                    <a:bodyPr/>
                    <a:lstStyle/>
                    <a:p>
                      <a:r>
                        <a:rPr lang="es-ES" dirty="0"/>
                        <a:t>Líneas de alta tensión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300 – 1380 €/km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Función tensión línea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373467"/>
                  </a:ext>
                </a:extLst>
              </a:tr>
              <a:tr h="425319">
                <a:tc>
                  <a:txBody>
                    <a:bodyPr/>
                    <a:lstStyle/>
                    <a:p>
                      <a:r>
                        <a:rPr lang="es-ES" dirty="0"/>
                        <a:t>Impuesto parques eólicos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1040 €/MW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Función MW y dimensiones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494064"/>
                  </a:ext>
                </a:extLst>
              </a:tr>
              <a:tr h="425319">
                <a:tc>
                  <a:txBody>
                    <a:bodyPr/>
                    <a:lstStyle/>
                    <a:p>
                      <a:r>
                        <a:rPr lang="es-ES" dirty="0"/>
                        <a:t>Impuesto parques fotovoltaicos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Función 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454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558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8BE15-7A8C-EC70-0B00-C1EF1D8FB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08389D-E8B1-5A8F-6C72-5731AB6BB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Fiscalidad local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A11B11B-9882-6B03-288F-8917164E14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132477"/>
              </p:ext>
            </p:extLst>
          </p:nvPr>
        </p:nvGraphicFramePr>
        <p:xfrm>
          <a:off x="2101361" y="1510974"/>
          <a:ext cx="8282354" cy="31753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82354">
                  <a:extLst>
                    <a:ext uri="{9D8B030D-6E8A-4147-A177-3AD203B41FA5}">
                      <a16:colId xmlns:a16="http://schemas.microsoft.com/office/drawing/2014/main" val="3956833461"/>
                    </a:ext>
                  </a:extLst>
                </a:gridCol>
              </a:tblGrid>
              <a:tr h="425319">
                <a:tc>
                  <a:txBody>
                    <a:bodyPr/>
                    <a:lstStyle/>
                    <a:p>
                      <a:r>
                        <a:rPr lang="es-ES" dirty="0"/>
                        <a:t>Compensaciones económicas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226613"/>
                  </a:ext>
                </a:extLst>
              </a:tr>
              <a:tr h="425319">
                <a:tc>
                  <a:txBody>
                    <a:bodyPr/>
                    <a:lstStyle/>
                    <a:p>
                      <a:r>
                        <a:rPr lang="es-ES" dirty="0"/>
                        <a:t>IBI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574004"/>
                  </a:ext>
                </a:extLst>
              </a:tr>
              <a:tr h="524366">
                <a:tc>
                  <a:txBody>
                    <a:bodyPr/>
                    <a:lstStyle/>
                    <a:p>
                      <a:r>
                        <a:rPr lang="es-ES" dirty="0"/>
                        <a:t>IAE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648813"/>
                  </a:ext>
                </a:extLst>
              </a:tr>
              <a:tr h="524366">
                <a:tc>
                  <a:txBody>
                    <a:bodyPr/>
                    <a:lstStyle/>
                    <a:p>
                      <a:r>
                        <a:rPr lang="es-ES" dirty="0"/>
                        <a:t>Impuesto sobre construcciones, instalaciones y obras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373467"/>
                  </a:ext>
                </a:extLst>
              </a:tr>
              <a:tr h="425319">
                <a:tc>
                  <a:txBody>
                    <a:bodyPr/>
                    <a:lstStyle/>
                    <a:p>
                      <a:r>
                        <a:rPr lang="es-ES" dirty="0"/>
                        <a:t>Tasa por otorgamiento licencias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494064"/>
                  </a:ext>
                </a:extLst>
              </a:tr>
              <a:tr h="425319">
                <a:tc>
                  <a:txBody>
                    <a:bodyPr/>
                    <a:lstStyle/>
                    <a:p>
                      <a:r>
                        <a:rPr lang="es-ES" dirty="0"/>
                        <a:t>Tasa por aprovechamiento dominios públicos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454171"/>
                  </a:ext>
                </a:extLst>
              </a:tr>
              <a:tr h="425319">
                <a:tc>
                  <a:txBody>
                    <a:bodyPr/>
                    <a:lstStyle/>
                    <a:p>
                      <a:r>
                        <a:rPr lang="es-ES" dirty="0"/>
                        <a:t>Uso de galerías municipales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033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291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A2E2B-E5F1-F32C-391B-60E0A060D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BBB250-3553-2ED3-1C15-BD60A0637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06186"/>
          </a:xfrm>
        </p:spPr>
        <p:txBody>
          <a:bodyPr>
            <a:normAutofit/>
          </a:bodyPr>
          <a:lstStyle/>
          <a:p>
            <a:pPr algn="ctr"/>
            <a:r>
              <a:rPr lang="es-ES" sz="2800" dirty="0"/>
              <a:t>Costes del sistema eléctrico español M€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8827BF1-B8A9-31FF-326C-A6FB07B716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327627"/>
              </p:ext>
            </p:extLst>
          </p:nvPr>
        </p:nvGraphicFramePr>
        <p:xfrm>
          <a:off x="1336431" y="744158"/>
          <a:ext cx="3960000" cy="370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7355550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96524748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4909197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Propios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2.022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2.023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1848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Mercado diario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26.191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21.612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05861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Ajustes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1.722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2.336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54034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«Excepción ibérica»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6.233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02784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/>
                        <a:t>Interrumpibilidad</a:t>
                      </a:r>
                      <a:r>
                        <a:rPr lang="es-ES" sz="1200" dirty="0"/>
                        <a:t> y pagos por capacidad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68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817156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Organismos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43724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Transporte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1.550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1.486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24874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Distribución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5.236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5.412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253513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Costes comerciales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3.170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2.711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997035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" sz="1200" b="1" u="sng" dirty="0"/>
                        <a:t>Total energía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44.302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33.784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2478880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83097BD5-6459-39F6-E23B-AFBF4FF5DC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236061"/>
              </p:ext>
            </p:extLst>
          </p:nvPr>
        </p:nvGraphicFramePr>
        <p:xfrm>
          <a:off x="5890846" y="785416"/>
          <a:ext cx="4361608" cy="324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208">
                  <a:extLst>
                    <a:ext uri="{9D8B030D-6E8A-4147-A177-3AD203B41FA5}">
                      <a16:colId xmlns:a16="http://schemas.microsoft.com/office/drawing/2014/main" val="3162960801"/>
                    </a:ext>
                  </a:extLst>
                </a:gridCol>
                <a:gridCol w="1105200">
                  <a:extLst>
                    <a:ext uri="{9D8B030D-6E8A-4147-A177-3AD203B41FA5}">
                      <a16:colId xmlns:a16="http://schemas.microsoft.com/office/drawing/2014/main" val="286961417"/>
                    </a:ext>
                  </a:extLst>
                </a:gridCol>
                <a:gridCol w="1105200">
                  <a:extLst>
                    <a:ext uri="{9D8B030D-6E8A-4147-A177-3AD203B41FA5}">
                      <a16:colId xmlns:a16="http://schemas.microsoft.com/office/drawing/2014/main" val="71605176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Políticos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2.022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2.023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64200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Retribución específica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4.165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4.609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083429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Pagos servicio deuda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2.410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2.365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05078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/>
                        <a:t>Extra-peninsulares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1.565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1.489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345921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Bono social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573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475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58574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Plan eficiencia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689798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Impuesto a la generación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581425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Otros impuestos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288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187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1843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" sz="1200" b="1" u="sng" dirty="0"/>
                        <a:t>Total cargos políticos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9.066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9.263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5535644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9505DDF-842D-06F7-AB3A-57C27879D0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407173"/>
              </p:ext>
            </p:extLst>
          </p:nvPr>
        </p:nvGraphicFramePr>
        <p:xfrm>
          <a:off x="5890847" y="4310405"/>
          <a:ext cx="436160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869">
                  <a:extLst>
                    <a:ext uri="{9D8B030D-6E8A-4147-A177-3AD203B41FA5}">
                      <a16:colId xmlns:a16="http://schemas.microsoft.com/office/drawing/2014/main" val="1064704795"/>
                    </a:ext>
                  </a:extLst>
                </a:gridCol>
                <a:gridCol w="1453869">
                  <a:extLst>
                    <a:ext uri="{9D8B030D-6E8A-4147-A177-3AD203B41FA5}">
                      <a16:colId xmlns:a16="http://schemas.microsoft.com/office/drawing/2014/main" val="2899698205"/>
                    </a:ext>
                  </a:extLst>
                </a:gridCol>
                <a:gridCol w="1453869">
                  <a:extLst>
                    <a:ext uri="{9D8B030D-6E8A-4147-A177-3AD203B41FA5}">
                      <a16:colId xmlns:a16="http://schemas.microsoft.com/office/drawing/2014/main" val="3702141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2.022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2.023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7358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Impuesto especial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2.361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867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5175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IVA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8.810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/>
                        <a:t>5.981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3222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334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125E16-A220-1B3D-6686-3B43AD4AC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Precio medio para los usuarios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C9DE268-0AFE-DBC7-08A3-FFBC3D3D0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494928"/>
              </p:ext>
            </p:extLst>
          </p:nvPr>
        </p:nvGraphicFramePr>
        <p:xfrm>
          <a:off x="2180492" y="1629117"/>
          <a:ext cx="805550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0916">
                  <a:extLst>
                    <a:ext uri="{9D8B030D-6E8A-4147-A177-3AD203B41FA5}">
                      <a16:colId xmlns:a16="http://schemas.microsoft.com/office/drawing/2014/main" val="3001459676"/>
                    </a:ext>
                  </a:extLst>
                </a:gridCol>
                <a:gridCol w="1462296">
                  <a:extLst>
                    <a:ext uri="{9D8B030D-6E8A-4147-A177-3AD203B41FA5}">
                      <a16:colId xmlns:a16="http://schemas.microsoft.com/office/drawing/2014/main" val="711858944"/>
                    </a:ext>
                  </a:extLst>
                </a:gridCol>
                <a:gridCol w="1462296">
                  <a:extLst>
                    <a:ext uri="{9D8B030D-6E8A-4147-A177-3AD203B41FA5}">
                      <a16:colId xmlns:a16="http://schemas.microsoft.com/office/drawing/2014/main" val="18688829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2.022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2.023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Energía consumida TWh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225,342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220,118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511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Mercados + ajustes + «excepción ibérica» €/MWh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041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Otros costes propios €/MWh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875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Costes políticos €/MWh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947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Impuesto especial + IVA €/MWh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387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Ingresos procedentes de los PGE €/MWh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-40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-13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054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Total €/MWh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989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929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3A26F7F-1F18-F8B7-C996-CD82C8056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dirty="0"/>
              <a:t>Diferencia entre capacidad o potencia y energía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43BB0B06-610A-BDC1-E5BB-A16A00B9E2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3167594"/>
              </p:ext>
            </p:extLst>
          </p:nvPr>
        </p:nvGraphicFramePr>
        <p:xfrm>
          <a:off x="838200" y="2946932"/>
          <a:ext cx="1037408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596">
                  <a:extLst>
                    <a:ext uri="{9D8B030D-6E8A-4147-A177-3AD203B41FA5}">
                      <a16:colId xmlns:a16="http://schemas.microsoft.com/office/drawing/2014/main" val="2552697823"/>
                    </a:ext>
                  </a:extLst>
                </a:gridCol>
                <a:gridCol w="2118123">
                  <a:extLst>
                    <a:ext uri="{9D8B030D-6E8A-4147-A177-3AD203B41FA5}">
                      <a16:colId xmlns:a16="http://schemas.microsoft.com/office/drawing/2014/main" val="2589343963"/>
                    </a:ext>
                  </a:extLst>
                </a:gridCol>
                <a:gridCol w="2118123">
                  <a:extLst>
                    <a:ext uri="{9D8B030D-6E8A-4147-A177-3AD203B41FA5}">
                      <a16:colId xmlns:a16="http://schemas.microsoft.com/office/drawing/2014/main" val="1432107034"/>
                    </a:ext>
                  </a:extLst>
                </a:gridCol>
                <a:gridCol w="2118123">
                  <a:extLst>
                    <a:ext uri="{9D8B030D-6E8A-4147-A177-3AD203B41FA5}">
                      <a16:colId xmlns:a16="http://schemas.microsoft.com/office/drawing/2014/main" val="855228854"/>
                    </a:ext>
                  </a:extLst>
                </a:gridCol>
                <a:gridCol w="2118123">
                  <a:extLst>
                    <a:ext uri="{9D8B030D-6E8A-4147-A177-3AD203B41FA5}">
                      <a16:colId xmlns:a16="http://schemas.microsoft.com/office/drawing/2014/main" val="2038209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GW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TW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358300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E5968446-61DE-D2B6-7EF7-54DF7C723A4A}"/>
              </a:ext>
            </a:extLst>
          </p:cNvPr>
          <p:cNvSpPr/>
          <p:nvPr/>
        </p:nvSpPr>
        <p:spPr>
          <a:xfrm>
            <a:off x="4788354" y="2370934"/>
            <a:ext cx="2473779" cy="3708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Capacidad o potencia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401D97D-B397-D6EC-81DD-0498DACCFEF0}"/>
              </a:ext>
            </a:extLst>
          </p:cNvPr>
          <p:cNvSpPr txBox="1"/>
          <p:nvPr/>
        </p:nvSpPr>
        <p:spPr>
          <a:xfrm>
            <a:off x="3766458" y="3528266"/>
            <a:ext cx="491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por tiempo de funcionamiento es igual a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F135E2A-59F9-D08A-F5E5-3A5500E7EA2C}"/>
              </a:ext>
            </a:extLst>
          </p:cNvPr>
          <p:cNvSpPr/>
          <p:nvPr/>
        </p:nvSpPr>
        <p:spPr>
          <a:xfrm>
            <a:off x="4942115" y="3947746"/>
            <a:ext cx="2098222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energía</a:t>
            </a:r>
          </a:p>
        </p:txBody>
      </p:sp>
      <p:graphicFrame>
        <p:nvGraphicFramePr>
          <p:cNvPr id="12" name="Marcador de contenido 5">
            <a:extLst>
              <a:ext uri="{FF2B5EF4-FFF2-40B4-BE49-F238E27FC236}">
                <a16:creationId xmlns:a16="http://schemas.microsoft.com/office/drawing/2014/main" id="{512BE226-2086-2098-B88A-B6D683B270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486272"/>
              </p:ext>
            </p:extLst>
          </p:nvPr>
        </p:nvGraphicFramePr>
        <p:xfrm>
          <a:off x="838200" y="4505184"/>
          <a:ext cx="1037408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596">
                  <a:extLst>
                    <a:ext uri="{9D8B030D-6E8A-4147-A177-3AD203B41FA5}">
                      <a16:colId xmlns:a16="http://schemas.microsoft.com/office/drawing/2014/main" val="2552697823"/>
                    </a:ext>
                  </a:extLst>
                </a:gridCol>
                <a:gridCol w="2118123">
                  <a:extLst>
                    <a:ext uri="{9D8B030D-6E8A-4147-A177-3AD203B41FA5}">
                      <a16:colId xmlns:a16="http://schemas.microsoft.com/office/drawing/2014/main" val="2589343963"/>
                    </a:ext>
                  </a:extLst>
                </a:gridCol>
                <a:gridCol w="2118123">
                  <a:extLst>
                    <a:ext uri="{9D8B030D-6E8A-4147-A177-3AD203B41FA5}">
                      <a16:colId xmlns:a16="http://schemas.microsoft.com/office/drawing/2014/main" val="1432107034"/>
                    </a:ext>
                  </a:extLst>
                </a:gridCol>
                <a:gridCol w="2118123">
                  <a:extLst>
                    <a:ext uri="{9D8B030D-6E8A-4147-A177-3AD203B41FA5}">
                      <a16:colId xmlns:a16="http://schemas.microsoft.com/office/drawing/2014/main" val="855228854"/>
                    </a:ext>
                  </a:extLst>
                </a:gridCol>
                <a:gridCol w="2118123">
                  <a:extLst>
                    <a:ext uri="{9D8B030D-6E8A-4147-A177-3AD203B41FA5}">
                      <a16:colId xmlns:a16="http://schemas.microsoft.com/office/drawing/2014/main" val="2038209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Wh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kWh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GWh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TWh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358300"/>
                  </a:ext>
                </a:extLst>
              </a:tr>
            </a:tbl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AF6BE61C-010D-CA3E-064D-4C26946C58F0}"/>
              </a:ext>
            </a:extLst>
          </p:cNvPr>
          <p:cNvSpPr txBox="1"/>
          <p:nvPr/>
        </p:nvSpPr>
        <p:spPr>
          <a:xfrm>
            <a:off x="4672694" y="5580603"/>
            <a:ext cx="371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¿Y qué es el «kW / h» o  el «MW / h»?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3B561AD-886A-EBEA-6F00-43090BF68A37}"/>
              </a:ext>
            </a:extLst>
          </p:cNvPr>
          <p:cNvSpPr txBox="1"/>
          <p:nvPr/>
        </p:nvSpPr>
        <p:spPr>
          <a:xfrm>
            <a:off x="4612822" y="6198367"/>
            <a:ext cx="4170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Otra unidad que vamos a utilizar: </a:t>
            </a:r>
            <a:r>
              <a:rPr lang="es-ES" b="1" dirty="0"/>
              <a:t>€ y M€</a:t>
            </a:r>
          </a:p>
        </p:txBody>
      </p:sp>
      <p:pic>
        <p:nvPicPr>
          <p:cNvPr id="5" name="Imagen 4" descr="Imagen que contiene interior, objeto, luz, tabla&#10;&#10;El contenido generado por IA puede ser incorrecto.">
            <a:extLst>
              <a:ext uri="{FF2B5EF4-FFF2-40B4-BE49-F238E27FC236}">
                <a16:creationId xmlns:a16="http://schemas.microsoft.com/office/drawing/2014/main" id="{06C656A9-1966-D965-28A8-7D5356E61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1561837" y="1318258"/>
            <a:ext cx="764596" cy="764596"/>
          </a:xfrm>
          <a:prstGeom prst="rect">
            <a:avLst/>
          </a:prstGeom>
        </p:spPr>
      </p:pic>
      <p:pic>
        <p:nvPicPr>
          <p:cNvPr id="13" name="Imagen 12" descr="Primer plano de una casa de juguete con un techo verde">
            <a:extLst>
              <a:ext uri="{FF2B5EF4-FFF2-40B4-BE49-F238E27FC236}">
                <a16:creationId xmlns:a16="http://schemas.microsoft.com/office/drawing/2014/main" id="{E6330683-3E3F-0E7A-0BE2-250186571B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5674" y="1341522"/>
            <a:ext cx="849085" cy="741332"/>
          </a:xfrm>
          <a:prstGeom prst="rect">
            <a:avLst/>
          </a:prstGeom>
        </p:spPr>
      </p:pic>
      <p:pic>
        <p:nvPicPr>
          <p:cNvPr id="16" name="Imagen 15" descr="Fábrica pintada en azul">
            <a:extLst>
              <a:ext uri="{FF2B5EF4-FFF2-40B4-BE49-F238E27FC236}">
                <a16:creationId xmlns:a16="http://schemas.microsoft.com/office/drawing/2014/main" id="{BC65BA57-E57F-9747-448C-C42360207A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265" y="1497930"/>
            <a:ext cx="849085" cy="621695"/>
          </a:xfrm>
          <a:prstGeom prst="rect">
            <a:avLst/>
          </a:prstGeom>
        </p:spPr>
      </p:pic>
      <p:pic>
        <p:nvPicPr>
          <p:cNvPr id="18" name="Imagen 17" descr="Mapa&#10;&#10;El contenido generado por IA puede ser incorrecto.">
            <a:extLst>
              <a:ext uri="{FF2B5EF4-FFF2-40B4-BE49-F238E27FC236}">
                <a16:creationId xmlns:a16="http://schemas.microsoft.com/office/drawing/2014/main" id="{D5E2DD22-F93A-6358-9B56-45E0A7D168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510386" y="1542119"/>
            <a:ext cx="1032027" cy="58204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66FB134-4FD0-3F5E-C195-AD6A9E5558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7491" y="3602680"/>
            <a:ext cx="1030313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6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8385F-AFE3-2095-82B0-54E22E84C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¿En qué consiste el PVPC?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4BBA364-B143-7DAC-09D7-65A75205B0BB}"/>
              </a:ext>
            </a:extLst>
          </p:cNvPr>
          <p:cNvSpPr txBox="1"/>
          <p:nvPr/>
        </p:nvSpPr>
        <p:spPr>
          <a:xfrm>
            <a:off x="1547446" y="1536201"/>
            <a:ext cx="924950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El PVPC incluye de forma aditiva los siguientes conceptos:</a:t>
            </a:r>
          </a:p>
          <a:p>
            <a:pPr algn="l">
              <a:buFont typeface="+mj-lt"/>
              <a:buAutoNum type="arabicPeriod"/>
            </a:pPr>
            <a:r>
              <a:rPr lang="es-E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El </a:t>
            </a:r>
            <a:r>
              <a:rPr lang="es-E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coste de producción de energía eléctrica</a:t>
            </a:r>
            <a:r>
              <a:rPr lang="es-E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que se determina considerando: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s-E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El precio horario de los mercados diario e intradiario durante el período al que corresponda la facturación.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s-E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El precio de una cesta de productos a plazo gestionados por OMIP, que incluye producto mensual, trimestral y anual, y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s-E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Los costes de los servicios de ajuste del sistema.</a:t>
            </a:r>
          </a:p>
          <a:p>
            <a:pPr algn="l">
              <a:buFont typeface="+mj-lt"/>
              <a:buAutoNum type="arabicPeriod"/>
            </a:pPr>
            <a:r>
              <a:rPr lang="es-E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Los </a:t>
            </a:r>
            <a:r>
              <a:rPr lang="es-E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peajes de acceso a la red</a:t>
            </a:r>
            <a:r>
              <a:rPr lang="es-E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y los </a:t>
            </a:r>
            <a:r>
              <a:rPr lang="es-E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cargos.</a:t>
            </a:r>
            <a:endParaRPr lang="es-E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>
              <a:buFont typeface="+mj-lt"/>
              <a:buAutoNum type="arabicPeriod"/>
            </a:pPr>
            <a:r>
              <a:rPr lang="es-E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El </a:t>
            </a:r>
            <a:r>
              <a:rPr lang="es-E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coste de comercialización</a:t>
            </a:r>
            <a:r>
              <a:rPr lang="es-E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que incluye los costes de explotación y una retribución por el ejercicio de la actividad.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F88ABAC-35DE-3C99-AAB2-6A851D28D2A2}"/>
              </a:ext>
            </a:extLst>
          </p:cNvPr>
          <p:cNvSpPr txBox="1"/>
          <p:nvPr/>
        </p:nvSpPr>
        <p:spPr>
          <a:xfrm>
            <a:off x="1573823" y="4747846"/>
            <a:ext cx="9205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Potencia contratada inferior a 10 kW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Comercializadoras de referencia (ocho)</a:t>
            </a:r>
          </a:p>
        </p:txBody>
      </p:sp>
    </p:spTree>
    <p:extLst>
      <p:ext uri="{BB962C8B-B14F-4D97-AF65-F5344CB8AC3E}">
        <p14:creationId xmlns:p14="http://schemas.microsoft.com/office/powerpoint/2010/main" val="2973099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7FA544-E16C-752D-A858-58EF73CD0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dirty="0"/>
              <a:t>Ideas para reducir el coste de la electricidad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44AA23-8E01-F4E0-2764-199936DA9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Quitar peso al mercado marginal fomentando la contratación bilateral.</a:t>
            </a:r>
          </a:p>
          <a:p>
            <a:r>
              <a:rPr lang="es-ES" dirty="0"/>
              <a:t>Enviar a PGE los costes de política social:</a:t>
            </a:r>
          </a:p>
          <a:p>
            <a:pPr lvl="1"/>
            <a:r>
              <a:rPr lang="es-ES" dirty="0"/>
              <a:t>Bono social.</a:t>
            </a:r>
          </a:p>
          <a:p>
            <a:pPr lvl="1"/>
            <a:r>
              <a:rPr lang="es-ES" dirty="0"/>
              <a:t>Extra - peninsulares.</a:t>
            </a:r>
          </a:p>
          <a:p>
            <a:r>
              <a:rPr lang="es-ES" dirty="0"/>
              <a:t>Reducir carga impositiva.</a:t>
            </a:r>
          </a:p>
          <a:p>
            <a:r>
              <a:rPr lang="es-ES" dirty="0"/>
              <a:t>Eliminar paulatinamente retribuciones específicas (subvenciones)</a:t>
            </a:r>
          </a:p>
          <a:p>
            <a:r>
              <a:rPr lang="es-ES" dirty="0"/>
              <a:t>Ajustar, mientras sea posible, las retribuciones reguladas.   </a:t>
            </a:r>
          </a:p>
        </p:txBody>
      </p:sp>
    </p:spTree>
    <p:extLst>
      <p:ext uri="{BB962C8B-B14F-4D97-AF65-F5344CB8AC3E}">
        <p14:creationId xmlns:p14="http://schemas.microsoft.com/office/powerpoint/2010/main" val="6668447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942CC-7F46-3C22-B4A5-071F93634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6962B2-E6CB-3B97-BC92-FF9905740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654" y="357309"/>
            <a:ext cx="10515600" cy="2482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Fuentes:</a:t>
            </a:r>
          </a:p>
          <a:p>
            <a:r>
              <a:rPr lang="es-ES" dirty="0">
                <a:hlinkClick r:id="rId2"/>
              </a:rPr>
              <a:t>www.ree.es/es/datosaldia</a:t>
            </a:r>
            <a:endParaRPr lang="es-ES" dirty="0"/>
          </a:p>
          <a:p>
            <a:r>
              <a:rPr lang="es-ES" dirty="0">
                <a:hlinkClick r:id="rId3"/>
              </a:rPr>
              <a:t>www.omie.es/es/market-results</a:t>
            </a:r>
            <a:endParaRPr lang="es-ES" dirty="0"/>
          </a:p>
          <a:p>
            <a:r>
              <a:rPr lang="es-ES" dirty="0">
                <a:hlinkClick r:id="rId4"/>
              </a:rPr>
              <a:t>www.fundacionnaturgy.org/publicación/informe-2023-el-sector-eléctrico-español</a:t>
            </a:r>
            <a:endParaRPr lang="es-ES" dirty="0"/>
          </a:p>
        </p:txBody>
      </p:sp>
      <p:pic>
        <p:nvPicPr>
          <p:cNvPr id="13" name="Imagen 12" descr="Interfaz de usuario gráfica">
            <a:extLst>
              <a:ext uri="{FF2B5EF4-FFF2-40B4-BE49-F238E27FC236}">
                <a16:creationId xmlns:a16="http://schemas.microsoft.com/office/drawing/2014/main" id="{CC5E8E89-3E45-25DA-BBDB-C9CB72947D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039404" y="2921131"/>
            <a:ext cx="3959274" cy="221719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EC6C8C2-83C8-E656-FE12-8F44ECD24E41}"/>
              </a:ext>
            </a:extLst>
          </p:cNvPr>
          <p:cNvSpPr txBox="1"/>
          <p:nvPr/>
        </p:nvSpPr>
        <p:spPr>
          <a:xfrm>
            <a:off x="1213338" y="5539154"/>
            <a:ext cx="3719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Ubicación de la presentación: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www.joseantonioguillen.com</a:t>
            </a:r>
          </a:p>
        </p:txBody>
      </p:sp>
    </p:spTree>
    <p:extLst>
      <p:ext uri="{BB962C8B-B14F-4D97-AF65-F5344CB8AC3E}">
        <p14:creationId xmlns:p14="http://schemas.microsoft.com/office/powerpoint/2010/main" val="3173916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B6E81C-5566-F429-7B63-7322FCE86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52" y="604851"/>
            <a:ext cx="11431391" cy="567646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5DBF770-1D27-74B5-CE67-20F9B2A0FEFB}"/>
              </a:ext>
            </a:extLst>
          </p:cNvPr>
          <p:cNvSpPr txBox="1"/>
          <p:nvPr/>
        </p:nvSpPr>
        <p:spPr>
          <a:xfrm>
            <a:off x="846306" y="6478621"/>
            <a:ext cx="4669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Fuente; Energía y Sociedad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247332-2F96-4FE0-6079-C88C9A1F60AE}"/>
              </a:ext>
            </a:extLst>
          </p:cNvPr>
          <p:cNvSpPr txBox="1"/>
          <p:nvPr/>
        </p:nvSpPr>
        <p:spPr>
          <a:xfrm>
            <a:off x="3035230" y="207353"/>
            <a:ext cx="4776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Después de la ley del sector eléctrico de 1998</a:t>
            </a:r>
          </a:p>
        </p:txBody>
      </p:sp>
    </p:spTree>
    <p:extLst>
      <p:ext uri="{BB962C8B-B14F-4D97-AF65-F5344CB8AC3E}">
        <p14:creationId xmlns:p14="http://schemas.microsoft.com/office/powerpoint/2010/main" val="958237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86D71D-A885-649B-074D-820F76C9F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084" y="3582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3200" dirty="0"/>
              <a:t>Algunos datos sobre España, GWh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89ACB94-2EDD-E89F-2EA1-3FC11E22EA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895786"/>
              </p:ext>
            </p:extLst>
          </p:nvPr>
        </p:nvGraphicFramePr>
        <p:xfrm>
          <a:off x="1076779" y="1821316"/>
          <a:ext cx="9293335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>
                  <a:extLst>
                    <a:ext uri="{9D8B030D-6E8A-4147-A177-3AD203B41FA5}">
                      <a16:colId xmlns:a16="http://schemas.microsoft.com/office/drawing/2014/main" val="249514159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96591144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14083914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7863736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13443962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575397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2.019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2.020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2.021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2.022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2.023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756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Producción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260.829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251.399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260.011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276.368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266.938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770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Intercambios/bombeos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3.835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- 1.348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-3.465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-25.897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-22.141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659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Transporte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264.664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250.051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256.546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250.471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244.797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807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Pérdidas transporte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-3.925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-4.130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-4.441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-4.555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-5.092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070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Distribución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260.739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245.921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252.105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245.716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239.706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417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Pérdidas distribución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-19.347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-20.473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-21.290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-20.374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-19.587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249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Demanda final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241.292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225.448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230.815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225.342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220.118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779857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DE82EE5-5521-7433-A36D-86BED5054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271831"/>
              </p:ext>
            </p:extLst>
          </p:nvPr>
        </p:nvGraphicFramePr>
        <p:xfrm>
          <a:off x="1112779" y="5063065"/>
          <a:ext cx="925733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4000">
                  <a:extLst>
                    <a:ext uri="{9D8B030D-6E8A-4147-A177-3AD203B41FA5}">
                      <a16:colId xmlns:a16="http://schemas.microsoft.com/office/drawing/2014/main" val="320729910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57049020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4206907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75877391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2341466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1142178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Número de usuarios</a:t>
                      </a:r>
                    </a:p>
                    <a:p>
                      <a:pPr algn="ctr"/>
                      <a:r>
                        <a:rPr lang="es-ES" dirty="0"/>
                        <a:t>millones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29,44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29,57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29,74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29,92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30,12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4908906"/>
                  </a:ext>
                </a:extLst>
              </a:tr>
            </a:tbl>
          </a:graphicData>
        </a:graphic>
      </p:graphicFrame>
      <p:sp>
        <p:nvSpPr>
          <p:cNvPr id="5" name="Signo más 4">
            <a:extLst>
              <a:ext uri="{FF2B5EF4-FFF2-40B4-BE49-F238E27FC236}">
                <a16:creationId xmlns:a16="http://schemas.microsoft.com/office/drawing/2014/main" id="{98EEE73D-5EA3-BD96-015F-58ADD6839076}"/>
              </a:ext>
            </a:extLst>
          </p:cNvPr>
          <p:cNvSpPr/>
          <p:nvPr/>
        </p:nvSpPr>
        <p:spPr>
          <a:xfrm>
            <a:off x="10589417" y="2280211"/>
            <a:ext cx="325316" cy="272561"/>
          </a:xfrm>
          <a:prstGeom prst="mathPlus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Signo más 7">
            <a:extLst>
              <a:ext uri="{FF2B5EF4-FFF2-40B4-BE49-F238E27FC236}">
                <a16:creationId xmlns:a16="http://schemas.microsoft.com/office/drawing/2014/main" id="{88D06531-B6DE-20F7-37EA-12765E2CEBA3}"/>
              </a:ext>
            </a:extLst>
          </p:cNvPr>
          <p:cNvSpPr/>
          <p:nvPr/>
        </p:nvSpPr>
        <p:spPr>
          <a:xfrm>
            <a:off x="10608332" y="2609776"/>
            <a:ext cx="325316" cy="272561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Signo más 8">
            <a:extLst>
              <a:ext uri="{FF2B5EF4-FFF2-40B4-BE49-F238E27FC236}">
                <a16:creationId xmlns:a16="http://schemas.microsoft.com/office/drawing/2014/main" id="{02BEF523-C252-2799-E983-799E83E69921}"/>
              </a:ext>
            </a:extLst>
          </p:cNvPr>
          <p:cNvSpPr/>
          <p:nvPr/>
        </p:nvSpPr>
        <p:spPr>
          <a:xfrm>
            <a:off x="10933648" y="2614246"/>
            <a:ext cx="325316" cy="272561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Signo menos 9">
            <a:extLst>
              <a:ext uri="{FF2B5EF4-FFF2-40B4-BE49-F238E27FC236}">
                <a16:creationId xmlns:a16="http://schemas.microsoft.com/office/drawing/2014/main" id="{7A66D665-5282-29C6-CE5A-C1F563B3C435}"/>
              </a:ext>
            </a:extLst>
          </p:cNvPr>
          <p:cNvSpPr/>
          <p:nvPr/>
        </p:nvSpPr>
        <p:spPr>
          <a:xfrm>
            <a:off x="10608332" y="3030267"/>
            <a:ext cx="294130" cy="143756"/>
          </a:xfrm>
          <a:prstGeom prst="mathMinus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Signo más 11">
            <a:extLst>
              <a:ext uri="{FF2B5EF4-FFF2-40B4-BE49-F238E27FC236}">
                <a16:creationId xmlns:a16="http://schemas.microsoft.com/office/drawing/2014/main" id="{63F79C78-1529-C787-4124-07FBFD01AC94}"/>
              </a:ext>
            </a:extLst>
          </p:cNvPr>
          <p:cNvSpPr/>
          <p:nvPr/>
        </p:nvSpPr>
        <p:spPr>
          <a:xfrm>
            <a:off x="10608332" y="3321953"/>
            <a:ext cx="325316" cy="272561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Signo menos 12">
            <a:extLst>
              <a:ext uri="{FF2B5EF4-FFF2-40B4-BE49-F238E27FC236}">
                <a16:creationId xmlns:a16="http://schemas.microsoft.com/office/drawing/2014/main" id="{B7BA5635-580D-00B7-8106-481294E27395}"/>
              </a:ext>
            </a:extLst>
          </p:cNvPr>
          <p:cNvSpPr/>
          <p:nvPr/>
        </p:nvSpPr>
        <p:spPr>
          <a:xfrm>
            <a:off x="10623925" y="3768822"/>
            <a:ext cx="294130" cy="143756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Signo menos 13">
            <a:extLst>
              <a:ext uri="{FF2B5EF4-FFF2-40B4-BE49-F238E27FC236}">
                <a16:creationId xmlns:a16="http://schemas.microsoft.com/office/drawing/2014/main" id="{4332F259-FCCA-A644-0D43-F2FC5B92549A}"/>
              </a:ext>
            </a:extLst>
          </p:cNvPr>
          <p:cNvSpPr/>
          <p:nvPr/>
        </p:nvSpPr>
        <p:spPr>
          <a:xfrm>
            <a:off x="10968156" y="3768822"/>
            <a:ext cx="294130" cy="143756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Signo menos 14">
            <a:extLst>
              <a:ext uri="{FF2B5EF4-FFF2-40B4-BE49-F238E27FC236}">
                <a16:creationId xmlns:a16="http://schemas.microsoft.com/office/drawing/2014/main" id="{CACC870F-E7EE-1322-1E33-9DE5FA1C4E23}"/>
              </a:ext>
            </a:extLst>
          </p:cNvPr>
          <p:cNvSpPr/>
          <p:nvPr/>
        </p:nvSpPr>
        <p:spPr>
          <a:xfrm>
            <a:off x="10589417" y="4526353"/>
            <a:ext cx="294130" cy="143756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Signo menos 15">
            <a:extLst>
              <a:ext uri="{FF2B5EF4-FFF2-40B4-BE49-F238E27FC236}">
                <a16:creationId xmlns:a16="http://schemas.microsoft.com/office/drawing/2014/main" id="{C039366A-1CCF-A0CC-780D-62A0FC112E76}"/>
              </a:ext>
            </a:extLst>
          </p:cNvPr>
          <p:cNvSpPr/>
          <p:nvPr/>
        </p:nvSpPr>
        <p:spPr>
          <a:xfrm>
            <a:off x="10933648" y="4526353"/>
            <a:ext cx="294130" cy="143756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Signo más 16">
            <a:extLst>
              <a:ext uri="{FF2B5EF4-FFF2-40B4-BE49-F238E27FC236}">
                <a16:creationId xmlns:a16="http://schemas.microsoft.com/office/drawing/2014/main" id="{96133C56-8979-50BD-AEA2-4C727EB6B810}"/>
              </a:ext>
            </a:extLst>
          </p:cNvPr>
          <p:cNvSpPr/>
          <p:nvPr/>
        </p:nvSpPr>
        <p:spPr>
          <a:xfrm>
            <a:off x="10613390" y="5264908"/>
            <a:ext cx="325316" cy="272561"/>
          </a:xfrm>
          <a:prstGeom prst="mathPlus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Signo menos 17">
            <a:extLst>
              <a:ext uri="{FF2B5EF4-FFF2-40B4-BE49-F238E27FC236}">
                <a16:creationId xmlns:a16="http://schemas.microsoft.com/office/drawing/2014/main" id="{7CC6B8D7-7350-0366-B1FA-9208EDD90EE8}"/>
              </a:ext>
            </a:extLst>
          </p:cNvPr>
          <p:cNvSpPr/>
          <p:nvPr/>
        </p:nvSpPr>
        <p:spPr>
          <a:xfrm>
            <a:off x="10968156" y="3030267"/>
            <a:ext cx="294130" cy="143756"/>
          </a:xfrm>
          <a:prstGeom prst="mathMinus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Signo más 18">
            <a:extLst>
              <a:ext uri="{FF2B5EF4-FFF2-40B4-BE49-F238E27FC236}">
                <a16:creationId xmlns:a16="http://schemas.microsoft.com/office/drawing/2014/main" id="{F74B7405-6335-408B-6842-B52853672E2E}"/>
              </a:ext>
            </a:extLst>
          </p:cNvPr>
          <p:cNvSpPr/>
          <p:nvPr/>
        </p:nvSpPr>
        <p:spPr>
          <a:xfrm>
            <a:off x="10589417" y="4098386"/>
            <a:ext cx="325316" cy="272561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8566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DAF09F-0369-3E21-C021-7989069A6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3"/>
            <a:ext cx="10515600" cy="1325563"/>
          </a:xfrm>
        </p:spPr>
        <p:txBody>
          <a:bodyPr/>
          <a:lstStyle/>
          <a:p>
            <a:r>
              <a:rPr lang="es-ES" dirty="0"/>
              <a:t>Intercambios internacionales (2.023), GWh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FB877C8-065F-F661-0861-7F8466BB47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37566"/>
              </p:ext>
            </p:extLst>
          </p:nvPr>
        </p:nvGraphicFramePr>
        <p:xfrm>
          <a:off x="1512277" y="1001021"/>
          <a:ext cx="752949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493">
                  <a:extLst>
                    <a:ext uri="{9D8B030D-6E8A-4147-A177-3AD203B41FA5}">
                      <a16:colId xmlns:a16="http://schemas.microsoft.com/office/drawing/2014/main" val="321869719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59990284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691754507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5009945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Importaciones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Exportaciones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Saldo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838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dirty="0"/>
                        <a:t>Bilaterales y mercado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10.335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FF0000"/>
                          </a:solidFill>
                        </a:rPr>
                        <a:t>-24.224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FF0000"/>
                          </a:solidFill>
                        </a:rPr>
                        <a:t>-13.889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9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dirty="0"/>
                        <a:t>Francia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7.519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FF0000"/>
                          </a:solidFill>
                        </a:rPr>
                        <a:t>-9.399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FF0000"/>
                          </a:solidFill>
                        </a:rPr>
                        <a:t>-1.880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584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dirty="0"/>
                        <a:t>Portugal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2.420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FF0000"/>
                          </a:solidFill>
                        </a:rPr>
                        <a:t>-12.334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FF0000"/>
                          </a:solidFill>
                        </a:rPr>
                        <a:t>-9.914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719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dirty="0"/>
                        <a:t>Marruecos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FF0000"/>
                          </a:solidFill>
                        </a:rPr>
                        <a:t>-2.250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FF0000"/>
                          </a:solidFill>
                        </a:rPr>
                        <a:t>-1.854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525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dirty="0"/>
                        <a:t>Andorra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FF0000"/>
                          </a:solidFill>
                        </a:rPr>
                        <a:t>-240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FF0000"/>
                          </a:solidFill>
                        </a:rPr>
                        <a:t>-240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439723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E08DB9E5-4B9B-C8DB-2FEE-A15165081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770" y="3226061"/>
            <a:ext cx="4241062" cy="3429479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B55532EF-E5CC-90C7-6D7D-77BA2E8F0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20091"/>
              </p:ext>
            </p:extLst>
          </p:nvPr>
        </p:nvGraphicFramePr>
        <p:xfrm>
          <a:off x="838200" y="3537307"/>
          <a:ext cx="4028993" cy="2204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4993">
                  <a:extLst>
                    <a:ext uri="{9D8B030D-6E8A-4147-A177-3AD203B41FA5}">
                      <a16:colId xmlns:a16="http://schemas.microsoft.com/office/drawing/2014/main" val="2432755192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2031539287"/>
                    </a:ext>
                  </a:extLst>
                </a:gridCol>
              </a:tblGrid>
              <a:tr h="314938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Capacidad interconexión máxima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MW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362029"/>
                  </a:ext>
                </a:extLst>
              </a:tr>
              <a:tr h="314938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De España a Francia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3.977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189119"/>
                  </a:ext>
                </a:extLst>
              </a:tr>
              <a:tr h="314938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De Francia a España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3.885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68336"/>
                  </a:ext>
                </a:extLst>
              </a:tr>
              <a:tr h="314938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De España a Portugal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5.040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768640"/>
                  </a:ext>
                </a:extLst>
              </a:tr>
              <a:tr h="314938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De Portugal a España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4.600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804965"/>
                  </a:ext>
                </a:extLst>
              </a:tr>
              <a:tr h="314938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De España a Marruecos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428174"/>
                  </a:ext>
                </a:extLst>
              </a:tr>
              <a:tr h="314938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De Marruecos a España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021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474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B6C470-C47D-8D86-930B-5A21C402E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132" y="225726"/>
            <a:ext cx="6243735" cy="1325563"/>
          </a:xfrm>
        </p:spPr>
        <p:txBody>
          <a:bodyPr/>
          <a:lstStyle/>
          <a:p>
            <a:pPr algn="ctr"/>
            <a:r>
              <a:rPr lang="es-ES" dirty="0"/>
              <a:t>El transporte o transmisión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BAFEBA-C814-CB0D-9EA9-891816557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847" y="1379447"/>
            <a:ext cx="9369490" cy="2615746"/>
          </a:xfrm>
        </p:spPr>
        <p:txBody>
          <a:bodyPr/>
          <a:lstStyle/>
          <a:p>
            <a:r>
              <a:rPr lang="es-ES" dirty="0"/>
              <a:t>Monopolio natural.</a:t>
            </a:r>
          </a:p>
          <a:p>
            <a:r>
              <a:rPr lang="es-ES" dirty="0"/>
              <a:t>Actividad regulada. A tarifa, fijada por la Administración. </a:t>
            </a:r>
          </a:p>
          <a:p>
            <a:r>
              <a:rPr lang="es-ES" dirty="0"/>
              <a:t>En manos de una única empresa: Red Eléctrica Española. </a:t>
            </a:r>
          </a:p>
          <a:p>
            <a:r>
              <a:rPr lang="es-ES" dirty="0"/>
              <a:t>REE presta servicio a todos los comercializadores.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A0EEFB2-A8E8-F641-F86B-DD5F2B81D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936570"/>
              </p:ext>
            </p:extLst>
          </p:nvPr>
        </p:nvGraphicFramePr>
        <p:xfrm>
          <a:off x="1583592" y="3897995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21485088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216583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2610204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507579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2.019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2.023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2.019/2.023 %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398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44.446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45.223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1,74%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932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Capacidad MVA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93.735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94.981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1,32%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38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Pérdidas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1,48%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2,08%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40,5%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877281"/>
                  </a:ext>
                </a:extLst>
              </a:tr>
            </a:tbl>
          </a:graphicData>
        </a:graphic>
      </p:graphicFrame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4E3DD265-9E7B-4452-6E1B-26A30855A35A}"/>
              </a:ext>
            </a:extLst>
          </p:cNvPr>
          <p:cNvSpPr/>
          <p:nvPr/>
        </p:nvSpPr>
        <p:spPr>
          <a:xfrm>
            <a:off x="9909110" y="5148914"/>
            <a:ext cx="298580" cy="1212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5C07332-98C4-E1D5-C78D-A411A5D39B36}"/>
              </a:ext>
            </a:extLst>
          </p:cNvPr>
          <p:cNvSpPr txBox="1"/>
          <p:nvPr/>
        </p:nvSpPr>
        <p:spPr>
          <a:xfrm>
            <a:off x="10349583" y="4982546"/>
            <a:ext cx="45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¿?</a:t>
            </a:r>
          </a:p>
        </p:txBody>
      </p:sp>
    </p:spTree>
    <p:extLst>
      <p:ext uri="{BB962C8B-B14F-4D97-AF65-F5344CB8AC3E}">
        <p14:creationId xmlns:p14="http://schemas.microsoft.com/office/powerpoint/2010/main" val="797209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9C1AEF-B766-F821-4E23-6E679CD36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1060" y="251618"/>
            <a:ext cx="3631163" cy="1325563"/>
          </a:xfrm>
        </p:spPr>
        <p:txBody>
          <a:bodyPr/>
          <a:lstStyle/>
          <a:p>
            <a:r>
              <a:rPr lang="es-ES" dirty="0"/>
              <a:t>La distribución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2D7F5F6-3B07-9094-2E25-88C623AF103A}"/>
              </a:ext>
            </a:extLst>
          </p:cNvPr>
          <p:cNvSpPr txBox="1"/>
          <p:nvPr/>
        </p:nvSpPr>
        <p:spPr>
          <a:xfrm>
            <a:off x="1279071" y="1455883"/>
            <a:ext cx="96338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Monopolio natural.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Actividad regulada. A tarifa, fijada por la Administración.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200 empresas en áreas geográficas diferentes.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Las distribuidoras dan servicio a cualquier comercializador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Abierto a cualquier empresa que quiera ejercer la actividad. 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B021721-E7E6-8669-AA60-C9E8CFBA44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620651"/>
              </p:ext>
            </p:extLst>
          </p:nvPr>
        </p:nvGraphicFramePr>
        <p:xfrm>
          <a:off x="1548423" y="3999197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21485088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216583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2610204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507579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2.019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2.022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2.029/2.022 %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398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784.004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790.110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0,77%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932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Capacidad MVA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365.278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354.901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-2,84%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538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Pérdidas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8,01%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9,04%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12,85%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877281"/>
                  </a:ext>
                </a:extLst>
              </a:tr>
            </a:tbl>
          </a:graphicData>
        </a:graphic>
      </p:graphicFrame>
      <p:sp>
        <p:nvSpPr>
          <p:cNvPr id="4" name="Cerrar llave 3">
            <a:extLst>
              <a:ext uri="{FF2B5EF4-FFF2-40B4-BE49-F238E27FC236}">
                <a16:creationId xmlns:a16="http://schemas.microsoft.com/office/drawing/2014/main" id="{77021C82-C73F-509E-2DCA-92349EB06B12}"/>
              </a:ext>
            </a:extLst>
          </p:cNvPr>
          <p:cNvSpPr/>
          <p:nvPr/>
        </p:nvSpPr>
        <p:spPr>
          <a:xfrm>
            <a:off x="9871788" y="4413380"/>
            <a:ext cx="139959" cy="69046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F61E892E-4F1D-C045-4054-0A30987E909E}"/>
              </a:ext>
            </a:extLst>
          </p:cNvPr>
          <p:cNvSpPr/>
          <p:nvPr/>
        </p:nvSpPr>
        <p:spPr>
          <a:xfrm>
            <a:off x="9871788" y="5197151"/>
            <a:ext cx="401216" cy="10263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B554C20-72DE-9557-0265-06F68A5DD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3004" y="5001559"/>
            <a:ext cx="518205" cy="49381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E7AEFF8-9CFD-6E67-A983-99AE0EF6D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3003" y="4511702"/>
            <a:ext cx="51820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08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ABEDDA-5F6D-0D29-54F4-C973EDCC3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Primeras nociones sobre generación 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2B18221-923C-9382-2C6B-62A7F258BFB5}"/>
              </a:ext>
            </a:extLst>
          </p:cNvPr>
          <p:cNvSpPr txBox="1"/>
          <p:nvPr/>
        </p:nvSpPr>
        <p:spPr>
          <a:xfrm>
            <a:off x="1396093" y="1690688"/>
            <a:ext cx="95767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Hasta 2.002 fue una actividad regulada, regida por el «marco legal y estable»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A partir del 2.002  la remuneración proviene 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/>
              <a:t>Mercado diario y de ajustes.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/>
              <a:t>Contratos bilaterales entre generadores y consumidores.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/>
              <a:t>Subvenciones (retribución específica).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/>
              <a:t>Pagos de capacidad.</a:t>
            </a:r>
          </a:p>
        </p:txBody>
      </p:sp>
    </p:spTree>
    <p:extLst>
      <p:ext uri="{BB962C8B-B14F-4D97-AF65-F5344CB8AC3E}">
        <p14:creationId xmlns:p14="http://schemas.microsoft.com/office/powerpoint/2010/main" val="14793482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3083</TotalTime>
  <Words>1629</Words>
  <Application>Microsoft Office PowerPoint</Application>
  <PresentationFormat>Panorámica</PresentationFormat>
  <Paragraphs>577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7" baseType="lpstr">
      <vt:lpstr>Aptos</vt:lpstr>
      <vt:lpstr>Aptos Display</vt:lpstr>
      <vt:lpstr>Arial</vt:lpstr>
      <vt:lpstr>Times New Roman</vt:lpstr>
      <vt:lpstr>Tema de Office</vt:lpstr>
      <vt:lpstr>Aproximación al sistema eléctrico español.</vt:lpstr>
      <vt:lpstr>Características básicas del suministro eléctrico</vt:lpstr>
      <vt:lpstr>Diferencia entre capacidad o potencia y energía</vt:lpstr>
      <vt:lpstr>Presentación de PowerPoint</vt:lpstr>
      <vt:lpstr>Algunos datos sobre España, GWh</vt:lpstr>
      <vt:lpstr>Intercambios internacionales (2.023), GWh </vt:lpstr>
      <vt:lpstr>El transporte o transmisión</vt:lpstr>
      <vt:lpstr>La distribución</vt:lpstr>
      <vt:lpstr>Primeras nociones sobre generación  </vt:lpstr>
      <vt:lpstr>Un poco más sobre la generación eléctrica</vt:lpstr>
      <vt:lpstr>Presentación de PowerPoint</vt:lpstr>
      <vt:lpstr>Evolución de la Potencia instalada, MW</vt:lpstr>
      <vt:lpstr>Evolución de la energía producida, GWh</vt:lpstr>
      <vt:lpstr>Coste de la generación en las principales tecnologías</vt:lpstr>
      <vt:lpstr>Principales características del mercado eléctrico</vt:lpstr>
      <vt:lpstr>Funcionamiento de los contratos bilaterales</vt:lpstr>
      <vt:lpstr>Una curva de demanda, sábado 4 de enero a las 11h. Fuente: REE </vt:lpstr>
      <vt:lpstr>Demanda en barras de central</vt:lpstr>
      <vt:lpstr>Cobertura de la demanda máxima</vt:lpstr>
      <vt:lpstr>Presentación de PowerPoint</vt:lpstr>
      <vt:lpstr>Presentación de PowerPoint</vt:lpstr>
      <vt:lpstr>Presentación de PowerPoint</vt:lpstr>
      <vt:lpstr>Presentación de PowerPoint</vt:lpstr>
      <vt:lpstr>«Corrigiendo» los efectos del mercado marginal</vt:lpstr>
      <vt:lpstr>Fiscalidad estatal</vt:lpstr>
      <vt:lpstr>Fiscalidad autonómica</vt:lpstr>
      <vt:lpstr>Fiscalidad local</vt:lpstr>
      <vt:lpstr>Costes del sistema eléctrico español M€</vt:lpstr>
      <vt:lpstr>Precio medio para los usuarios</vt:lpstr>
      <vt:lpstr>¿En qué consiste el PVPC? </vt:lpstr>
      <vt:lpstr>Ideas para reducir el coste de la electricidad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José Guillén</dc:creator>
  <cp:lastModifiedBy>José Guillén</cp:lastModifiedBy>
  <cp:revision>1</cp:revision>
  <dcterms:created xsi:type="dcterms:W3CDTF">2024-12-27T16:01:41Z</dcterms:created>
  <dcterms:modified xsi:type="dcterms:W3CDTF">2025-04-10T07:08:28Z</dcterms:modified>
</cp:coreProperties>
</file>